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0" r:id="rId2"/>
    <p:sldId id="437" r:id="rId3"/>
    <p:sldId id="322" r:id="rId4"/>
    <p:sldId id="475" r:id="rId5"/>
    <p:sldId id="510" r:id="rId6"/>
    <p:sldId id="512" r:id="rId7"/>
    <p:sldId id="478" r:id="rId8"/>
    <p:sldId id="511" r:id="rId9"/>
    <p:sldId id="482" r:id="rId10"/>
    <p:sldId id="513" r:id="rId11"/>
    <p:sldId id="486" r:id="rId12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89"/>
    <a:srgbClr val="FFC000"/>
    <a:srgbClr val="4F5778"/>
    <a:srgbClr val="7C288A"/>
    <a:srgbClr val="BD65A5"/>
    <a:srgbClr val="C2465B"/>
    <a:srgbClr val="4C8EA5"/>
    <a:srgbClr val="2E1612"/>
    <a:srgbClr val="B3EB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5" autoAdjust="0"/>
    <p:restoredTop sz="94279" autoAdjust="0"/>
  </p:normalViewPr>
  <p:slideViewPr>
    <p:cSldViewPr>
      <p:cViewPr varScale="1">
        <p:scale>
          <a:sx n="87" d="100"/>
          <a:sy n="87" d="100"/>
        </p:scale>
        <p:origin x="140" y="5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004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0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4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6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2+2+1.5+1.5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3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46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5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6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434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2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31"/>
          <p:cNvSpPr>
            <a:spLocks/>
          </p:cNvSpPr>
          <p:nvPr/>
        </p:nvSpPr>
        <p:spPr bwMode="auto">
          <a:xfrm rot="21176574">
            <a:off x="4777980" y="390955"/>
            <a:ext cx="1731554" cy="3487930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2951 w 9580"/>
              <a:gd name="connsiteY0" fmla="*/ 880 h 9854"/>
              <a:gd name="connsiteX1" fmla="*/ 5333 w 9580"/>
              <a:gd name="connsiteY1" fmla="*/ 6 h 9854"/>
              <a:gd name="connsiteX2" fmla="*/ 7456 w 9580"/>
              <a:gd name="connsiteY2" fmla="*/ 1362 h 9854"/>
              <a:gd name="connsiteX3" fmla="*/ 9437 w 9580"/>
              <a:gd name="connsiteY3" fmla="*/ 2948 h 9854"/>
              <a:gd name="connsiteX4" fmla="*/ 9296 w 9580"/>
              <a:gd name="connsiteY4" fmla="*/ 5408 h 9854"/>
              <a:gd name="connsiteX5" fmla="*/ 8871 w 9580"/>
              <a:gd name="connsiteY5" fmla="*/ 7868 h 9854"/>
              <a:gd name="connsiteX6" fmla="*/ 6607 w 9580"/>
              <a:gd name="connsiteY6" fmla="*/ 8971 h 9854"/>
              <a:gd name="connsiteX7" fmla="*/ 4225 w 9580"/>
              <a:gd name="connsiteY7" fmla="*/ 9845 h 9854"/>
              <a:gd name="connsiteX8" fmla="*/ 2102 w 9580"/>
              <a:gd name="connsiteY8" fmla="*/ 8512 h 9854"/>
              <a:gd name="connsiteX9" fmla="*/ 145 w 9580"/>
              <a:gd name="connsiteY9" fmla="*/ 6926 h 9854"/>
              <a:gd name="connsiteX10" fmla="*/ 263 w 9580"/>
              <a:gd name="connsiteY10" fmla="*/ 4466 h 9854"/>
              <a:gd name="connsiteX11" fmla="*/ 687 w 9580"/>
              <a:gd name="connsiteY11" fmla="*/ 2006 h 9854"/>
              <a:gd name="connsiteX12" fmla="*/ 3175 w 9580"/>
              <a:gd name="connsiteY12" fmla="*/ 1098 h 9854"/>
              <a:gd name="connsiteX0" fmla="*/ 3080 w 10000"/>
              <a:gd name="connsiteY0" fmla="*/ 893 h 10000"/>
              <a:gd name="connsiteX1" fmla="*/ 5567 w 10000"/>
              <a:gd name="connsiteY1" fmla="*/ 6 h 10000"/>
              <a:gd name="connsiteX2" fmla="*/ 7783 w 10000"/>
              <a:gd name="connsiteY2" fmla="*/ 1382 h 10000"/>
              <a:gd name="connsiteX3" fmla="*/ 9851 w 10000"/>
              <a:gd name="connsiteY3" fmla="*/ 2992 h 10000"/>
              <a:gd name="connsiteX4" fmla="*/ 9704 w 10000"/>
              <a:gd name="connsiteY4" fmla="*/ 5488 h 10000"/>
              <a:gd name="connsiteX5" fmla="*/ 9260 w 10000"/>
              <a:gd name="connsiteY5" fmla="*/ 7985 h 10000"/>
              <a:gd name="connsiteX6" fmla="*/ 6897 w 10000"/>
              <a:gd name="connsiteY6" fmla="*/ 9104 h 10000"/>
              <a:gd name="connsiteX7" fmla="*/ 4410 w 10000"/>
              <a:gd name="connsiteY7" fmla="*/ 9991 h 10000"/>
              <a:gd name="connsiteX8" fmla="*/ 2194 w 10000"/>
              <a:gd name="connsiteY8" fmla="*/ 8638 h 10000"/>
              <a:gd name="connsiteX9" fmla="*/ 151 w 10000"/>
              <a:gd name="connsiteY9" fmla="*/ 7029 h 10000"/>
              <a:gd name="connsiteX10" fmla="*/ 275 w 10000"/>
              <a:gd name="connsiteY10" fmla="*/ 4532 h 10000"/>
              <a:gd name="connsiteX11" fmla="*/ 717 w 10000"/>
              <a:gd name="connsiteY11" fmla="*/ 2036 h 10000"/>
              <a:gd name="connsiteX0" fmla="*/ 3080 w 10000"/>
              <a:gd name="connsiteY0" fmla="*/ 893 h 10000"/>
              <a:gd name="connsiteX1" fmla="*/ 5567 w 10000"/>
              <a:gd name="connsiteY1" fmla="*/ 6 h 10000"/>
              <a:gd name="connsiteX2" fmla="*/ 7783 w 10000"/>
              <a:gd name="connsiteY2" fmla="*/ 1382 h 10000"/>
              <a:gd name="connsiteX3" fmla="*/ 9851 w 10000"/>
              <a:gd name="connsiteY3" fmla="*/ 2992 h 10000"/>
              <a:gd name="connsiteX4" fmla="*/ 9704 w 10000"/>
              <a:gd name="connsiteY4" fmla="*/ 5488 h 10000"/>
              <a:gd name="connsiteX5" fmla="*/ 9260 w 10000"/>
              <a:gd name="connsiteY5" fmla="*/ 7985 h 10000"/>
              <a:gd name="connsiteX6" fmla="*/ 6897 w 10000"/>
              <a:gd name="connsiteY6" fmla="*/ 9104 h 10000"/>
              <a:gd name="connsiteX7" fmla="*/ 4410 w 10000"/>
              <a:gd name="connsiteY7" fmla="*/ 9991 h 10000"/>
              <a:gd name="connsiteX8" fmla="*/ 2194 w 10000"/>
              <a:gd name="connsiteY8" fmla="*/ 8638 h 10000"/>
              <a:gd name="connsiteX9" fmla="*/ 151 w 10000"/>
              <a:gd name="connsiteY9" fmla="*/ 7029 h 10000"/>
              <a:gd name="connsiteX10" fmla="*/ 275 w 10000"/>
              <a:gd name="connsiteY10" fmla="*/ 4532 h 10000"/>
              <a:gd name="connsiteX0" fmla="*/ 2929 w 9849"/>
              <a:gd name="connsiteY0" fmla="*/ 893 h 10000"/>
              <a:gd name="connsiteX1" fmla="*/ 5416 w 9849"/>
              <a:gd name="connsiteY1" fmla="*/ 6 h 10000"/>
              <a:gd name="connsiteX2" fmla="*/ 7632 w 9849"/>
              <a:gd name="connsiteY2" fmla="*/ 1382 h 10000"/>
              <a:gd name="connsiteX3" fmla="*/ 9700 w 9849"/>
              <a:gd name="connsiteY3" fmla="*/ 2992 h 10000"/>
              <a:gd name="connsiteX4" fmla="*/ 9553 w 9849"/>
              <a:gd name="connsiteY4" fmla="*/ 5488 h 10000"/>
              <a:gd name="connsiteX5" fmla="*/ 9109 w 9849"/>
              <a:gd name="connsiteY5" fmla="*/ 7985 h 10000"/>
              <a:gd name="connsiteX6" fmla="*/ 6746 w 9849"/>
              <a:gd name="connsiteY6" fmla="*/ 9104 h 10000"/>
              <a:gd name="connsiteX7" fmla="*/ 4259 w 9849"/>
              <a:gd name="connsiteY7" fmla="*/ 9991 h 10000"/>
              <a:gd name="connsiteX8" fmla="*/ 2043 w 9849"/>
              <a:gd name="connsiteY8" fmla="*/ 8638 h 10000"/>
              <a:gd name="connsiteX9" fmla="*/ 0 w 9849"/>
              <a:gd name="connsiteY9" fmla="*/ 7029 h 10000"/>
              <a:gd name="connsiteX0" fmla="*/ 900 w 7926"/>
              <a:gd name="connsiteY0" fmla="*/ 893 h 10000"/>
              <a:gd name="connsiteX1" fmla="*/ 3425 w 7926"/>
              <a:gd name="connsiteY1" fmla="*/ 6 h 10000"/>
              <a:gd name="connsiteX2" fmla="*/ 5675 w 7926"/>
              <a:gd name="connsiteY2" fmla="*/ 1382 h 10000"/>
              <a:gd name="connsiteX3" fmla="*/ 7775 w 7926"/>
              <a:gd name="connsiteY3" fmla="*/ 2992 h 10000"/>
              <a:gd name="connsiteX4" fmla="*/ 7625 w 7926"/>
              <a:gd name="connsiteY4" fmla="*/ 5488 h 10000"/>
              <a:gd name="connsiteX5" fmla="*/ 7175 w 7926"/>
              <a:gd name="connsiteY5" fmla="*/ 7985 h 10000"/>
              <a:gd name="connsiteX6" fmla="*/ 4775 w 7926"/>
              <a:gd name="connsiteY6" fmla="*/ 9104 h 10000"/>
              <a:gd name="connsiteX7" fmla="*/ 2250 w 7926"/>
              <a:gd name="connsiteY7" fmla="*/ 9991 h 10000"/>
              <a:gd name="connsiteX8" fmla="*/ 0 w 7926"/>
              <a:gd name="connsiteY8" fmla="*/ 8638 h 10000"/>
              <a:gd name="connsiteX0" fmla="*/ 0 w 8864"/>
              <a:gd name="connsiteY0" fmla="*/ 893 h 10000"/>
              <a:gd name="connsiteX1" fmla="*/ 3185 w 8864"/>
              <a:gd name="connsiteY1" fmla="*/ 6 h 10000"/>
              <a:gd name="connsiteX2" fmla="*/ 6024 w 8864"/>
              <a:gd name="connsiteY2" fmla="*/ 1382 h 10000"/>
              <a:gd name="connsiteX3" fmla="*/ 8673 w 8864"/>
              <a:gd name="connsiteY3" fmla="*/ 2992 h 10000"/>
              <a:gd name="connsiteX4" fmla="*/ 8484 w 8864"/>
              <a:gd name="connsiteY4" fmla="*/ 5488 h 10000"/>
              <a:gd name="connsiteX5" fmla="*/ 7916 w 8864"/>
              <a:gd name="connsiteY5" fmla="*/ 7985 h 10000"/>
              <a:gd name="connsiteX6" fmla="*/ 4888 w 8864"/>
              <a:gd name="connsiteY6" fmla="*/ 9104 h 10000"/>
              <a:gd name="connsiteX7" fmla="*/ 1703 w 8864"/>
              <a:gd name="connsiteY7" fmla="*/ 9991 h 10000"/>
              <a:gd name="connsiteX0" fmla="*/ 0 w 10000"/>
              <a:gd name="connsiteY0" fmla="*/ 893 h 9104"/>
              <a:gd name="connsiteX1" fmla="*/ 3593 w 10000"/>
              <a:gd name="connsiteY1" fmla="*/ 6 h 9104"/>
              <a:gd name="connsiteX2" fmla="*/ 6796 w 10000"/>
              <a:gd name="connsiteY2" fmla="*/ 1382 h 9104"/>
              <a:gd name="connsiteX3" fmla="*/ 9785 w 10000"/>
              <a:gd name="connsiteY3" fmla="*/ 2992 h 9104"/>
              <a:gd name="connsiteX4" fmla="*/ 9571 w 10000"/>
              <a:gd name="connsiteY4" fmla="*/ 5488 h 9104"/>
              <a:gd name="connsiteX5" fmla="*/ 8931 w 10000"/>
              <a:gd name="connsiteY5" fmla="*/ 7985 h 9104"/>
              <a:gd name="connsiteX6" fmla="*/ 5514 w 10000"/>
              <a:gd name="connsiteY6" fmla="*/ 9104 h 9104"/>
              <a:gd name="connsiteX0" fmla="*/ 0 w 10000"/>
              <a:gd name="connsiteY0" fmla="*/ 981 h 10000"/>
              <a:gd name="connsiteX1" fmla="*/ 3593 w 10000"/>
              <a:gd name="connsiteY1" fmla="*/ 7 h 10000"/>
              <a:gd name="connsiteX2" fmla="*/ 6796 w 10000"/>
              <a:gd name="connsiteY2" fmla="*/ 1518 h 10000"/>
              <a:gd name="connsiteX3" fmla="*/ 9785 w 10000"/>
              <a:gd name="connsiteY3" fmla="*/ 3286 h 10000"/>
              <a:gd name="connsiteX4" fmla="*/ 9571 w 10000"/>
              <a:gd name="connsiteY4" fmla="*/ 6028 h 10000"/>
              <a:gd name="connsiteX5" fmla="*/ 8931 w 10000"/>
              <a:gd name="connsiteY5" fmla="*/ 8771 h 10000"/>
              <a:gd name="connsiteX6" fmla="*/ 5514 w 10000"/>
              <a:gd name="connsiteY6" fmla="*/ 10000 h 10000"/>
              <a:gd name="connsiteX0" fmla="*/ 0 w 10000"/>
              <a:gd name="connsiteY0" fmla="*/ 981 h 10000"/>
              <a:gd name="connsiteX1" fmla="*/ 3593 w 10000"/>
              <a:gd name="connsiteY1" fmla="*/ 7 h 10000"/>
              <a:gd name="connsiteX2" fmla="*/ 6796 w 10000"/>
              <a:gd name="connsiteY2" fmla="*/ 1518 h 10000"/>
              <a:gd name="connsiteX3" fmla="*/ 9785 w 10000"/>
              <a:gd name="connsiteY3" fmla="*/ 3286 h 10000"/>
              <a:gd name="connsiteX4" fmla="*/ 9571 w 10000"/>
              <a:gd name="connsiteY4" fmla="*/ 6028 h 10000"/>
              <a:gd name="connsiteX5" fmla="*/ 8931 w 10000"/>
              <a:gd name="connsiteY5" fmla="*/ 8771 h 10000"/>
              <a:gd name="connsiteX6" fmla="*/ 7258 w 10000"/>
              <a:gd name="connsiteY6" fmla="*/ 9454 h 10000"/>
              <a:gd name="connsiteX7" fmla="*/ 5514 w 10000"/>
              <a:gd name="connsiteY7" fmla="*/ 10000 h 10000"/>
              <a:gd name="connsiteX0" fmla="*/ 0 w 10000"/>
              <a:gd name="connsiteY0" fmla="*/ 981 h 9454"/>
              <a:gd name="connsiteX1" fmla="*/ 3593 w 10000"/>
              <a:gd name="connsiteY1" fmla="*/ 7 h 9454"/>
              <a:gd name="connsiteX2" fmla="*/ 6796 w 10000"/>
              <a:gd name="connsiteY2" fmla="*/ 1518 h 9454"/>
              <a:gd name="connsiteX3" fmla="*/ 9785 w 10000"/>
              <a:gd name="connsiteY3" fmla="*/ 3286 h 9454"/>
              <a:gd name="connsiteX4" fmla="*/ 9571 w 10000"/>
              <a:gd name="connsiteY4" fmla="*/ 6028 h 9454"/>
              <a:gd name="connsiteX5" fmla="*/ 8931 w 10000"/>
              <a:gd name="connsiteY5" fmla="*/ 8771 h 9454"/>
              <a:gd name="connsiteX6" fmla="*/ 7258 w 10000"/>
              <a:gd name="connsiteY6" fmla="*/ 9454 h 9454"/>
              <a:gd name="connsiteX0" fmla="*/ 0 w 6407"/>
              <a:gd name="connsiteY0" fmla="*/ 0 h 9993"/>
              <a:gd name="connsiteX1" fmla="*/ 3203 w 6407"/>
              <a:gd name="connsiteY1" fmla="*/ 1599 h 9993"/>
              <a:gd name="connsiteX2" fmla="*/ 6192 w 6407"/>
              <a:gd name="connsiteY2" fmla="*/ 3469 h 9993"/>
              <a:gd name="connsiteX3" fmla="*/ 5978 w 6407"/>
              <a:gd name="connsiteY3" fmla="*/ 6369 h 9993"/>
              <a:gd name="connsiteX4" fmla="*/ 5338 w 6407"/>
              <a:gd name="connsiteY4" fmla="*/ 9271 h 9993"/>
              <a:gd name="connsiteX5" fmla="*/ 3665 w 6407"/>
              <a:gd name="connsiteY5" fmla="*/ 9993 h 9993"/>
              <a:gd name="connsiteX0" fmla="*/ 0 w 10000"/>
              <a:gd name="connsiteY0" fmla="*/ 0 h 9918"/>
              <a:gd name="connsiteX1" fmla="*/ 4999 w 10000"/>
              <a:gd name="connsiteY1" fmla="*/ 1600 h 9918"/>
              <a:gd name="connsiteX2" fmla="*/ 9664 w 10000"/>
              <a:gd name="connsiteY2" fmla="*/ 3471 h 9918"/>
              <a:gd name="connsiteX3" fmla="*/ 9330 w 10000"/>
              <a:gd name="connsiteY3" fmla="*/ 6373 h 9918"/>
              <a:gd name="connsiteX4" fmla="*/ 8332 w 10000"/>
              <a:gd name="connsiteY4" fmla="*/ 9277 h 9918"/>
              <a:gd name="connsiteX5" fmla="*/ 6378 w 10000"/>
              <a:gd name="connsiteY5" fmla="*/ 9918 h 9918"/>
              <a:gd name="connsiteX0" fmla="*/ 0 w 10000"/>
              <a:gd name="connsiteY0" fmla="*/ 0 h 9886"/>
              <a:gd name="connsiteX1" fmla="*/ 4999 w 10000"/>
              <a:gd name="connsiteY1" fmla="*/ 1613 h 9886"/>
              <a:gd name="connsiteX2" fmla="*/ 9664 w 10000"/>
              <a:gd name="connsiteY2" fmla="*/ 3500 h 9886"/>
              <a:gd name="connsiteX3" fmla="*/ 9330 w 10000"/>
              <a:gd name="connsiteY3" fmla="*/ 6426 h 9886"/>
              <a:gd name="connsiteX4" fmla="*/ 8332 w 10000"/>
              <a:gd name="connsiteY4" fmla="*/ 9354 h 9886"/>
              <a:gd name="connsiteX5" fmla="*/ 6961 w 10000"/>
              <a:gd name="connsiteY5" fmla="*/ 9886 h 9886"/>
              <a:gd name="connsiteX0" fmla="*/ 0 w 10000"/>
              <a:gd name="connsiteY0" fmla="*/ 0 h 10039"/>
              <a:gd name="connsiteX1" fmla="*/ 4999 w 10000"/>
              <a:gd name="connsiteY1" fmla="*/ 1632 h 10039"/>
              <a:gd name="connsiteX2" fmla="*/ 9664 w 10000"/>
              <a:gd name="connsiteY2" fmla="*/ 3540 h 10039"/>
              <a:gd name="connsiteX3" fmla="*/ 9330 w 10000"/>
              <a:gd name="connsiteY3" fmla="*/ 6500 h 10039"/>
              <a:gd name="connsiteX4" fmla="*/ 8332 w 10000"/>
              <a:gd name="connsiteY4" fmla="*/ 9462 h 10039"/>
              <a:gd name="connsiteX5" fmla="*/ 6924 w 10000"/>
              <a:gd name="connsiteY5" fmla="*/ 10039 h 10039"/>
              <a:gd name="connsiteX0" fmla="*/ 0 w 10000"/>
              <a:gd name="connsiteY0" fmla="*/ 0 h 10019"/>
              <a:gd name="connsiteX1" fmla="*/ 4999 w 10000"/>
              <a:gd name="connsiteY1" fmla="*/ 1632 h 10019"/>
              <a:gd name="connsiteX2" fmla="*/ 9664 w 10000"/>
              <a:gd name="connsiteY2" fmla="*/ 3540 h 10019"/>
              <a:gd name="connsiteX3" fmla="*/ 9330 w 10000"/>
              <a:gd name="connsiteY3" fmla="*/ 6500 h 10019"/>
              <a:gd name="connsiteX4" fmla="*/ 8332 w 10000"/>
              <a:gd name="connsiteY4" fmla="*/ 9462 h 10019"/>
              <a:gd name="connsiteX5" fmla="*/ 6818 w 10000"/>
              <a:gd name="connsiteY5" fmla="*/ 10019 h 10019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22">
                <a:moveTo>
                  <a:pt x="0" y="0"/>
                </a:moveTo>
                <a:cubicBezTo>
                  <a:pt x="2002" y="110"/>
                  <a:pt x="3445" y="1053"/>
                  <a:pt x="4999" y="1632"/>
                </a:cubicBezTo>
                <a:cubicBezTo>
                  <a:pt x="6554" y="2213"/>
                  <a:pt x="8829" y="2600"/>
                  <a:pt x="9664" y="3540"/>
                </a:cubicBezTo>
                <a:cubicBezTo>
                  <a:pt x="10495" y="4481"/>
                  <a:pt x="9552" y="5561"/>
                  <a:pt x="9330" y="6500"/>
                </a:cubicBezTo>
                <a:cubicBezTo>
                  <a:pt x="9107" y="7496"/>
                  <a:pt x="9497" y="8659"/>
                  <a:pt x="8332" y="9462"/>
                </a:cubicBezTo>
                <a:cubicBezTo>
                  <a:pt x="8006" y="9642"/>
                  <a:pt x="7761" y="9800"/>
                  <a:pt x="6873" y="10022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Dirty Dropouts - Unity">
            <a:hlinkClick r:id="" action="ppaction://media"/>
            <a:extLst>
              <a:ext uri="{FF2B5EF4-FFF2-40B4-BE49-F238E27FC236}">
                <a16:creationId xmlns:a16="http://schemas.microsoft.com/office/drawing/2014/main" id="{585EC0BF-F7BE-4A1A-B82C-7610707578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76856" y="-1460698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359236"/>
            <a:ext cx="7380346" cy="5718880"/>
          </a:xfrm>
          <a:prstGeom prst="rect">
            <a:avLst/>
          </a:prstGeom>
        </p:spPr>
      </p:pic>
      <p:sp>
        <p:nvSpPr>
          <p:cNvPr id="64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3739079" y="3531265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cs typeface="+mn-ea"/>
                <a:sym typeface="+mn-lt"/>
              </a:rPr>
              <a:t>张后斌、吴雨娴、黄碧婷</a:t>
            </a:r>
          </a:p>
        </p:txBody>
      </p:sp>
      <p:sp>
        <p:nvSpPr>
          <p:cNvPr id="66" name="TextBox 84">
            <a:extLst>
              <a:ext uri="{FF2B5EF4-FFF2-40B4-BE49-F238E27FC236}">
                <a16:creationId xmlns:a16="http://schemas.microsoft.com/office/drawing/2014/main" id="{BF1B829B-74AE-4113-86F7-8034BEB202E0}"/>
              </a:ext>
            </a:extLst>
          </p:cNvPr>
          <p:cNvSpPr txBox="1"/>
          <p:nvPr/>
        </p:nvSpPr>
        <p:spPr>
          <a:xfrm>
            <a:off x="3993155" y="3791772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1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1100" b="1" dirty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r>
              <a:rPr lang="zh-CN" altLang="en-US" sz="1100" b="1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2822984" y="2638908"/>
            <a:ext cx="349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中期汇报</a:t>
            </a:r>
          </a:p>
        </p:txBody>
      </p:sp>
      <p:sp>
        <p:nvSpPr>
          <p:cNvPr id="56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2783690" y="1583740"/>
            <a:ext cx="35766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校园论坛</a:t>
            </a:r>
          </a:p>
        </p:txBody>
      </p:sp>
      <p:sp>
        <p:nvSpPr>
          <p:cNvPr id="51" name="Freeform 31"/>
          <p:cNvSpPr>
            <a:spLocks/>
          </p:cNvSpPr>
          <p:nvPr/>
        </p:nvSpPr>
        <p:spPr bwMode="auto">
          <a:xfrm rot="21176574">
            <a:off x="4573839" y="3922828"/>
            <a:ext cx="1658831" cy="633491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9296 w 9587"/>
              <a:gd name="connsiteY0" fmla="*/ 5408 h 9854"/>
              <a:gd name="connsiteX1" fmla="*/ 8871 w 9587"/>
              <a:gd name="connsiteY1" fmla="*/ 7868 h 9854"/>
              <a:gd name="connsiteX2" fmla="*/ 6607 w 9587"/>
              <a:gd name="connsiteY2" fmla="*/ 8971 h 9854"/>
              <a:gd name="connsiteX3" fmla="*/ 4225 w 9587"/>
              <a:gd name="connsiteY3" fmla="*/ 9845 h 9854"/>
              <a:gd name="connsiteX4" fmla="*/ 2102 w 9587"/>
              <a:gd name="connsiteY4" fmla="*/ 8512 h 9854"/>
              <a:gd name="connsiteX5" fmla="*/ 145 w 9587"/>
              <a:gd name="connsiteY5" fmla="*/ 6926 h 9854"/>
              <a:gd name="connsiteX6" fmla="*/ 263 w 9587"/>
              <a:gd name="connsiteY6" fmla="*/ 4466 h 9854"/>
              <a:gd name="connsiteX7" fmla="*/ 687 w 9587"/>
              <a:gd name="connsiteY7" fmla="*/ 2006 h 9854"/>
              <a:gd name="connsiteX8" fmla="*/ 2951 w 9587"/>
              <a:gd name="connsiteY8" fmla="*/ 880 h 9854"/>
              <a:gd name="connsiteX9" fmla="*/ 5333 w 9587"/>
              <a:gd name="connsiteY9" fmla="*/ 6 h 9854"/>
              <a:gd name="connsiteX10" fmla="*/ 7456 w 9587"/>
              <a:gd name="connsiteY10" fmla="*/ 1362 h 9854"/>
              <a:gd name="connsiteX11" fmla="*/ 9437 w 9587"/>
              <a:gd name="connsiteY11" fmla="*/ 2948 h 9854"/>
              <a:gd name="connsiteX12" fmla="*/ 9520 w 9587"/>
              <a:gd name="connsiteY12" fmla="*/ 5626 h 9854"/>
              <a:gd name="connsiteX0" fmla="*/ 9696 w 9844"/>
              <a:gd name="connsiteY0" fmla="*/ 5488 h 10000"/>
              <a:gd name="connsiteX1" fmla="*/ 9253 w 9844"/>
              <a:gd name="connsiteY1" fmla="*/ 7985 h 10000"/>
              <a:gd name="connsiteX2" fmla="*/ 6892 w 9844"/>
              <a:gd name="connsiteY2" fmla="*/ 9104 h 10000"/>
              <a:gd name="connsiteX3" fmla="*/ 4407 w 9844"/>
              <a:gd name="connsiteY3" fmla="*/ 9991 h 10000"/>
              <a:gd name="connsiteX4" fmla="*/ 2193 w 9844"/>
              <a:gd name="connsiteY4" fmla="*/ 8638 h 10000"/>
              <a:gd name="connsiteX5" fmla="*/ 151 w 9844"/>
              <a:gd name="connsiteY5" fmla="*/ 7029 h 10000"/>
              <a:gd name="connsiteX6" fmla="*/ 274 w 9844"/>
              <a:gd name="connsiteY6" fmla="*/ 4532 h 10000"/>
              <a:gd name="connsiteX7" fmla="*/ 717 w 9844"/>
              <a:gd name="connsiteY7" fmla="*/ 2036 h 10000"/>
              <a:gd name="connsiteX8" fmla="*/ 3078 w 9844"/>
              <a:gd name="connsiteY8" fmla="*/ 893 h 10000"/>
              <a:gd name="connsiteX9" fmla="*/ 5563 w 9844"/>
              <a:gd name="connsiteY9" fmla="*/ 6 h 10000"/>
              <a:gd name="connsiteX10" fmla="*/ 7777 w 9844"/>
              <a:gd name="connsiteY10" fmla="*/ 1382 h 10000"/>
              <a:gd name="connsiteX11" fmla="*/ 9844 w 9844"/>
              <a:gd name="connsiteY11" fmla="*/ 2992 h 10000"/>
              <a:gd name="connsiteX0" fmla="*/ 9850 w 9850"/>
              <a:gd name="connsiteY0" fmla="*/ 5488 h 10000"/>
              <a:gd name="connsiteX1" fmla="*/ 9400 w 9850"/>
              <a:gd name="connsiteY1" fmla="*/ 7985 h 10000"/>
              <a:gd name="connsiteX2" fmla="*/ 7001 w 9850"/>
              <a:gd name="connsiteY2" fmla="*/ 9104 h 10000"/>
              <a:gd name="connsiteX3" fmla="*/ 4477 w 9850"/>
              <a:gd name="connsiteY3" fmla="*/ 9991 h 10000"/>
              <a:gd name="connsiteX4" fmla="*/ 2228 w 9850"/>
              <a:gd name="connsiteY4" fmla="*/ 8638 h 10000"/>
              <a:gd name="connsiteX5" fmla="*/ 153 w 9850"/>
              <a:gd name="connsiteY5" fmla="*/ 7029 h 10000"/>
              <a:gd name="connsiteX6" fmla="*/ 278 w 9850"/>
              <a:gd name="connsiteY6" fmla="*/ 4532 h 10000"/>
              <a:gd name="connsiteX7" fmla="*/ 728 w 9850"/>
              <a:gd name="connsiteY7" fmla="*/ 2036 h 10000"/>
              <a:gd name="connsiteX8" fmla="*/ 3127 w 9850"/>
              <a:gd name="connsiteY8" fmla="*/ 893 h 10000"/>
              <a:gd name="connsiteX9" fmla="*/ 5651 w 9850"/>
              <a:gd name="connsiteY9" fmla="*/ 6 h 10000"/>
              <a:gd name="connsiteX10" fmla="*/ 7900 w 9850"/>
              <a:gd name="connsiteY10" fmla="*/ 1382 h 10000"/>
              <a:gd name="connsiteX0" fmla="*/ 10000 w 10000"/>
              <a:gd name="connsiteY0" fmla="*/ 5488 h 10000"/>
              <a:gd name="connsiteX1" fmla="*/ 9543 w 10000"/>
              <a:gd name="connsiteY1" fmla="*/ 7985 h 10000"/>
              <a:gd name="connsiteX2" fmla="*/ 7108 w 10000"/>
              <a:gd name="connsiteY2" fmla="*/ 9104 h 10000"/>
              <a:gd name="connsiteX3" fmla="*/ 4545 w 10000"/>
              <a:gd name="connsiteY3" fmla="*/ 9991 h 10000"/>
              <a:gd name="connsiteX4" fmla="*/ 2262 w 10000"/>
              <a:gd name="connsiteY4" fmla="*/ 8638 h 10000"/>
              <a:gd name="connsiteX5" fmla="*/ 155 w 10000"/>
              <a:gd name="connsiteY5" fmla="*/ 7029 h 10000"/>
              <a:gd name="connsiteX6" fmla="*/ 282 w 10000"/>
              <a:gd name="connsiteY6" fmla="*/ 4532 h 10000"/>
              <a:gd name="connsiteX7" fmla="*/ 739 w 10000"/>
              <a:gd name="connsiteY7" fmla="*/ 2036 h 10000"/>
              <a:gd name="connsiteX8" fmla="*/ 3175 w 10000"/>
              <a:gd name="connsiteY8" fmla="*/ 893 h 10000"/>
              <a:gd name="connsiteX9" fmla="*/ 5737 w 10000"/>
              <a:gd name="connsiteY9" fmla="*/ 6 h 10000"/>
              <a:gd name="connsiteX0" fmla="*/ 10000 w 10000"/>
              <a:gd name="connsiteY0" fmla="*/ 4595 h 9107"/>
              <a:gd name="connsiteX1" fmla="*/ 9543 w 10000"/>
              <a:gd name="connsiteY1" fmla="*/ 7092 h 9107"/>
              <a:gd name="connsiteX2" fmla="*/ 7108 w 10000"/>
              <a:gd name="connsiteY2" fmla="*/ 8211 h 9107"/>
              <a:gd name="connsiteX3" fmla="*/ 4545 w 10000"/>
              <a:gd name="connsiteY3" fmla="*/ 9098 h 9107"/>
              <a:gd name="connsiteX4" fmla="*/ 2262 w 10000"/>
              <a:gd name="connsiteY4" fmla="*/ 7745 h 9107"/>
              <a:gd name="connsiteX5" fmla="*/ 155 w 10000"/>
              <a:gd name="connsiteY5" fmla="*/ 6136 h 9107"/>
              <a:gd name="connsiteX6" fmla="*/ 282 w 10000"/>
              <a:gd name="connsiteY6" fmla="*/ 3639 h 9107"/>
              <a:gd name="connsiteX7" fmla="*/ 739 w 10000"/>
              <a:gd name="connsiteY7" fmla="*/ 1143 h 9107"/>
              <a:gd name="connsiteX8" fmla="*/ 3175 w 10000"/>
              <a:gd name="connsiteY8" fmla="*/ 0 h 9107"/>
              <a:gd name="connsiteX0" fmla="*/ 10000 w 10000"/>
              <a:gd name="connsiteY0" fmla="*/ 3791 h 8745"/>
              <a:gd name="connsiteX1" fmla="*/ 9543 w 10000"/>
              <a:gd name="connsiteY1" fmla="*/ 6532 h 8745"/>
              <a:gd name="connsiteX2" fmla="*/ 7108 w 10000"/>
              <a:gd name="connsiteY2" fmla="*/ 7761 h 8745"/>
              <a:gd name="connsiteX3" fmla="*/ 4545 w 10000"/>
              <a:gd name="connsiteY3" fmla="*/ 8735 h 8745"/>
              <a:gd name="connsiteX4" fmla="*/ 2262 w 10000"/>
              <a:gd name="connsiteY4" fmla="*/ 7249 h 8745"/>
              <a:gd name="connsiteX5" fmla="*/ 155 w 10000"/>
              <a:gd name="connsiteY5" fmla="*/ 5483 h 8745"/>
              <a:gd name="connsiteX6" fmla="*/ 282 w 10000"/>
              <a:gd name="connsiteY6" fmla="*/ 2741 h 8745"/>
              <a:gd name="connsiteX7" fmla="*/ 739 w 10000"/>
              <a:gd name="connsiteY7" fmla="*/ 0 h 8745"/>
              <a:gd name="connsiteX0" fmla="*/ 10000 w 10000"/>
              <a:gd name="connsiteY0" fmla="*/ 1201 h 6866"/>
              <a:gd name="connsiteX1" fmla="*/ 9543 w 10000"/>
              <a:gd name="connsiteY1" fmla="*/ 4335 h 6866"/>
              <a:gd name="connsiteX2" fmla="*/ 7108 w 10000"/>
              <a:gd name="connsiteY2" fmla="*/ 5741 h 6866"/>
              <a:gd name="connsiteX3" fmla="*/ 4545 w 10000"/>
              <a:gd name="connsiteY3" fmla="*/ 6855 h 6866"/>
              <a:gd name="connsiteX4" fmla="*/ 2262 w 10000"/>
              <a:gd name="connsiteY4" fmla="*/ 5155 h 6866"/>
              <a:gd name="connsiteX5" fmla="*/ 155 w 10000"/>
              <a:gd name="connsiteY5" fmla="*/ 3136 h 6866"/>
              <a:gd name="connsiteX6" fmla="*/ 282 w 10000"/>
              <a:gd name="connsiteY6" fmla="*/ 0 h 6866"/>
              <a:gd name="connsiteX0" fmla="*/ 9845 w 9845"/>
              <a:gd name="connsiteY0" fmla="*/ 0 h 8251"/>
              <a:gd name="connsiteX1" fmla="*/ 9388 w 9845"/>
              <a:gd name="connsiteY1" fmla="*/ 4565 h 8251"/>
              <a:gd name="connsiteX2" fmla="*/ 6953 w 9845"/>
              <a:gd name="connsiteY2" fmla="*/ 6612 h 8251"/>
              <a:gd name="connsiteX3" fmla="*/ 4390 w 9845"/>
              <a:gd name="connsiteY3" fmla="*/ 8235 h 8251"/>
              <a:gd name="connsiteX4" fmla="*/ 2107 w 9845"/>
              <a:gd name="connsiteY4" fmla="*/ 5759 h 8251"/>
              <a:gd name="connsiteX5" fmla="*/ 0 w 9845"/>
              <a:gd name="connsiteY5" fmla="*/ 2818 h 8251"/>
              <a:gd name="connsiteX0" fmla="*/ 7860 w 7860"/>
              <a:gd name="connsiteY0" fmla="*/ 0 h 10001"/>
              <a:gd name="connsiteX1" fmla="*/ 7396 w 7860"/>
              <a:gd name="connsiteY1" fmla="*/ 5533 h 10001"/>
              <a:gd name="connsiteX2" fmla="*/ 4922 w 7860"/>
              <a:gd name="connsiteY2" fmla="*/ 8014 h 10001"/>
              <a:gd name="connsiteX3" fmla="*/ 2319 w 7860"/>
              <a:gd name="connsiteY3" fmla="*/ 9981 h 10001"/>
              <a:gd name="connsiteX4" fmla="*/ 0 w 7860"/>
              <a:gd name="connsiteY4" fmla="*/ 6980 h 10001"/>
              <a:gd name="connsiteX0" fmla="*/ 7050 w 7050"/>
              <a:gd name="connsiteY0" fmla="*/ 0 h 10000"/>
              <a:gd name="connsiteX1" fmla="*/ 6460 w 7050"/>
              <a:gd name="connsiteY1" fmla="*/ 5532 h 10000"/>
              <a:gd name="connsiteX2" fmla="*/ 3312 w 7050"/>
              <a:gd name="connsiteY2" fmla="*/ 8013 h 10000"/>
              <a:gd name="connsiteX3" fmla="*/ 0 w 7050"/>
              <a:gd name="connsiteY3" fmla="*/ 9980 h 10000"/>
              <a:gd name="connsiteX0" fmla="*/ 9163 w 9163"/>
              <a:gd name="connsiteY0" fmla="*/ 0 h 4468"/>
              <a:gd name="connsiteX1" fmla="*/ 4698 w 9163"/>
              <a:gd name="connsiteY1" fmla="*/ 2481 h 4468"/>
              <a:gd name="connsiteX2" fmla="*/ 0 w 9163"/>
              <a:gd name="connsiteY2" fmla="*/ 4448 h 4468"/>
              <a:gd name="connsiteX0" fmla="*/ 9774 w 9774"/>
              <a:gd name="connsiteY0" fmla="*/ 0 h 9562"/>
              <a:gd name="connsiteX1" fmla="*/ 5127 w 9774"/>
              <a:gd name="connsiteY1" fmla="*/ 5117 h 9562"/>
              <a:gd name="connsiteX2" fmla="*/ 0 w 9774"/>
              <a:gd name="connsiteY2" fmla="*/ 9519 h 9562"/>
              <a:gd name="connsiteX0" fmla="*/ 9955 w 9955"/>
              <a:gd name="connsiteY0" fmla="*/ 0 h 9811"/>
              <a:gd name="connsiteX1" fmla="*/ 5246 w 9955"/>
              <a:gd name="connsiteY1" fmla="*/ 5163 h 9811"/>
              <a:gd name="connsiteX2" fmla="*/ 0 w 9955"/>
              <a:gd name="connsiteY2" fmla="*/ 9767 h 9811"/>
              <a:gd name="connsiteX0" fmla="*/ 9953 w 9953"/>
              <a:gd name="connsiteY0" fmla="*/ 0 h 9768"/>
              <a:gd name="connsiteX1" fmla="*/ 5270 w 9953"/>
              <a:gd name="connsiteY1" fmla="*/ 5030 h 9768"/>
              <a:gd name="connsiteX2" fmla="*/ 0 w 9953"/>
              <a:gd name="connsiteY2" fmla="*/ 9723 h 9768"/>
              <a:gd name="connsiteX0" fmla="*/ 9810 w 9810"/>
              <a:gd name="connsiteY0" fmla="*/ 0 h 8669"/>
              <a:gd name="connsiteX1" fmla="*/ 5295 w 9810"/>
              <a:gd name="connsiteY1" fmla="*/ 3821 h 8669"/>
              <a:gd name="connsiteX2" fmla="*/ 0 w 9810"/>
              <a:gd name="connsiteY2" fmla="*/ 8626 h 8669"/>
              <a:gd name="connsiteX0" fmla="*/ 9212 w 9212"/>
              <a:gd name="connsiteY0" fmla="*/ 0 h 9878"/>
              <a:gd name="connsiteX1" fmla="*/ 5398 w 9212"/>
              <a:gd name="connsiteY1" fmla="*/ 4286 h 9878"/>
              <a:gd name="connsiteX2" fmla="*/ 0 w 9212"/>
              <a:gd name="connsiteY2" fmla="*/ 9828 h 9878"/>
              <a:gd name="connsiteX0" fmla="*/ 9991 w 9991"/>
              <a:gd name="connsiteY0" fmla="*/ 0 h 9806"/>
              <a:gd name="connsiteX1" fmla="*/ 5860 w 9991"/>
              <a:gd name="connsiteY1" fmla="*/ 4146 h 9806"/>
              <a:gd name="connsiteX2" fmla="*/ 0 w 9991"/>
              <a:gd name="connsiteY2" fmla="*/ 9756 h 9806"/>
              <a:gd name="connsiteX0" fmla="*/ 10000 w 10000"/>
              <a:gd name="connsiteY0" fmla="*/ 0 h 10000"/>
              <a:gd name="connsiteX1" fmla="*/ 5865 w 10000"/>
              <a:gd name="connsiteY1" fmla="*/ 4228 h 10000"/>
              <a:gd name="connsiteX2" fmla="*/ 0 w 10000"/>
              <a:gd name="connsiteY2" fmla="*/ 9949 h 10000"/>
              <a:gd name="connsiteX0" fmla="*/ 10000 w 10000"/>
              <a:gd name="connsiteY0" fmla="*/ 0 h 10000"/>
              <a:gd name="connsiteX1" fmla="*/ 5865 w 10000"/>
              <a:gd name="connsiteY1" fmla="*/ 4228 h 10000"/>
              <a:gd name="connsiteX2" fmla="*/ 0 w 10000"/>
              <a:gd name="connsiteY2" fmla="*/ 9949 h 10000"/>
              <a:gd name="connsiteX0" fmla="*/ 10014 w 10014"/>
              <a:gd name="connsiteY0" fmla="*/ 0 h 9895"/>
              <a:gd name="connsiteX1" fmla="*/ 5865 w 10014"/>
              <a:gd name="connsiteY1" fmla="*/ 4123 h 9895"/>
              <a:gd name="connsiteX2" fmla="*/ 0 w 10014"/>
              <a:gd name="connsiteY2" fmla="*/ 9844 h 9895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8982" y="1527"/>
                  <a:pt x="7523" y="2508"/>
                  <a:pt x="5857" y="4167"/>
                </a:cubicBezTo>
                <a:cubicBezTo>
                  <a:pt x="4190" y="5825"/>
                  <a:pt x="2029" y="10549"/>
                  <a:pt x="0" y="9948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31"/>
          <p:cNvSpPr>
            <a:spLocks/>
          </p:cNvSpPr>
          <p:nvPr/>
        </p:nvSpPr>
        <p:spPr bwMode="auto">
          <a:xfrm rot="21176574">
            <a:off x="2657985" y="626006"/>
            <a:ext cx="2174284" cy="4123196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9437 w 9580"/>
              <a:gd name="connsiteY0" fmla="*/ 2948 h 9854"/>
              <a:gd name="connsiteX1" fmla="*/ 9296 w 9580"/>
              <a:gd name="connsiteY1" fmla="*/ 5408 h 9854"/>
              <a:gd name="connsiteX2" fmla="*/ 8871 w 9580"/>
              <a:gd name="connsiteY2" fmla="*/ 7868 h 9854"/>
              <a:gd name="connsiteX3" fmla="*/ 6607 w 9580"/>
              <a:gd name="connsiteY3" fmla="*/ 8971 h 9854"/>
              <a:gd name="connsiteX4" fmla="*/ 4225 w 9580"/>
              <a:gd name="connsiteY4" fmla="*/ 9845 h 9854"/>
              <a:gd name="connsiteX5" fmla="*/ 2102 w 9580"/>
              <a:gd name="connsiteY5" fmla="*/ 8512 h 9854"/>
              <a:gd name="connsiteX6" fmla="*/ 145 w 9580"/>
              <a:gd name="connsiteY6" fmla="*/ 6926 h 9854"/>
              <a:gd name="connsiteX7" fmla="*/ 263 w 9580"/>
              <a:gd name="connsiteY7" fmla="*/ 4466 h 9854"/>
              <a:gd name="connsiteX8" fmla="*/ 687 w 9580"/>
              <a:gd name="connsiteY8" fmla="*/ 2006 h 9854"/>
              <a:gd name="connsiteX9" fmla="*/ 2951 w 9580"/>
              <a:gd name="connsiteY9" fmla="*/ 880 h 9854"/>
              <a:gd name="connsiteX10" fmla="*/ 5333 w 9580"/>
              <a:gd name="connsiteY10" fmla="*/ 6 h 9854"/>
              <a:gd name="connsiteX11" fmla="*/ 7456 w 9580"/>
              <a:gd name="connsiteY11" fmla="*/ 1362 h 9854"/>
              <a:gd name="connsiteX12" fmla="*/ 9437 w 9580"/>
              <a:gd name="connsiteY12" fmla="*/ 2948 h 9854"/>
              <a:gd name="connsiteX0" fmla="*/ 7783 w 10000"/>
              <a:gd name="connsiteY0" fmla="*/ 1382 h 10000"/>
              <a:gd name="connsiteX1" fmla="*/ 9851 w 10000"/>
              <a:gd name="connsiteY1" fmla="*/ 2992 h 10000"/>
              <a:gd name="connsiteX2" fmla="*/ 9704 w 10000"/>
              <a:gd name="connsiteY2" fmla="*/ 5488 h 10000"/>
              <a:gd name="connsiteX3" fmla="*/ 9260 w 10000"/>
              <a:gd name="connsiteY3" fmla="*/ 7985 h 10000"/>
              <a:gd name="connsiteX4" fmla="*/ 6897 w 10000"/>
              <a:gd name="connsiteY4" fmla="*/ 9104 h 10000"/>
              <a:gd name="connsiteX5" fmla="*/ 4410 w 10000"/>
              <a:gd name="connsiteY5" fmla="*/ 9991 h 10000"/>
              <a:gd name="connsiteX6" fmla="*/ 2194 w 10000"/>
              <a:gd name="connsiteY6" fmla="*/ 8638 h 10000"/>
              <a:gd name="connsiteX7" fmla="*/ 151 w 10000"/>
              <a:gd name="connsiteY7" fmla="*/ 7029 h 10000"/>
              <a:gd name="connsiteX8" fmla="*/ 275 w 10000"/>
              <a:gd name="connsiteY8" fmla="*/ 4532 h 10000"/>
              <a:gd name="connsiteX9" fmla="*/ 717 w 10000"/>
              <a:gd name="connsiteY9" fmla="*/ 2036 h 10000"/>
              <a:gd name="connsiteX10" fmla="*/ 3080 w 10000"/>
              <a:gd name="connsiteY10" fmla="*/ 893 h 10000"/>
              <a:gd name="connsiteX11" fmla="*/ 5567 w 10000"/>
              <a:gd name="connsiteY11" fmla="*/ 6 h 10000"/>
              <a:gd name="connsiteX12" fmla="*/ 8017 w 10000"/>
              <a:gd name="connsiteY12" fmla="*/ 1604 h 10000"/>
              <a:gd name="connsiteX0" fmla="*/ 9851 w 10000"/>
              <a:gd name="connsiteY0" fmla="*/ 2992 h 10000"/>
              <a:gd name="connsiteX1" fmla="*/ 9704 w 10000"/>
              <a:gd name="connsiteY1" fmla="*/ 5488 h 10000"/>
              <a:gd name="connsiteX2" fmla="*/ 9260 w 10000"/>
              <a:gd name="connsiteY2" fmla="*/ 7985 h 10000"/>
              <a:gd name="connsiteX3" fmla="*/ 6897 w 10000"/>
              <a:gd name="connsiteY3" fmla="*/ 9104 h 10000"/>
              <a:gd name="connsiteX4" fmla="*/ 4410 w 10000"/>
              <a:gd name="connsiteY4" fmla="*/ 9991 h 10000"/>
              <a:gd name="connsiteX5" fmla="*/ 2194 w 10000"/>
              <a:gd name="connsiteY5" fmla="*/ 8638 h 10000"/>
              <a:gd name="connsiteX6" fmla="*/ 151 w 10000"/>
              <a:gd name="connsiteY6" fmla="*/ 7029 h 10000"/>
              <a:gd name="connsiteX7" fmla="*/ 275 w 10000"/>
              <a:gd name="connsiteY7" fmla="*/ 4532 h 10000"/>
              <a:gd name="connsiteX8" fmla="*/ 717 w 10000"/>
              <a:gd name="connsiteY8" fmla="*/ 2036 h 10000"/>
              <a:gd name="connsiteX9" fmla="*/ 3080 w 10000"/>
              <a:gd name="connsiteY9" fmla="*/ 893 h 10000"/>
              <a:gd name="connsiteX10" fmla="*/ 5567 w 10000"/>
              <a:gd name="connsiteY10" fmla="*/ 6 h 10000"/>
              <a:gd name="connsiteX11" fmla="*/ 8017 w 10000"/>
              <a:gd name="connsiteY11" fmla="*/ 1604 h 10000"/>
              <a:gd name="connsiteX0" fmla="*/ 9851 w 10000"/>
              <a:gd name="connsiteY0" fmla="*/ 2992 h 10000"/>
              <a:gd name="connsiteX1" fmla="*/ 9704 w 10000"/>
              <a:gd name="connsiteY1" fmla="*/ 5488 h 10000"/>
              <a:gd name="connsiteX2" fmla="*/ 9260 w 10000"/>
              <a:gd name="connsiteY2" fmla="*/ 7985 h 10000"/>
              <a:gd name="connsiteX3" fmla="*/ 6897 w 10000"/>
              <a:gd name="connsiteY3" fmla="*/ 9104 h 10000"/>
              <a:gd name="connsiteX4" fmla="*/ 4410 w 10000"/>
              <a:gd name="connsiteY4" fmla="*/ 9991 h 10000"/>
              <a:gd name="connsiteX5" fmla="*/ 2194 w 10000"/>
              <a:gd name="connsiteY5" fmla="*/ 8638 h 10000"/>
              <a:gd name="connsiteX6" fmla="*/ 151 w 10000"/>
              <a:gd name="connsiteY6" fmla="*/ 7029 h 10000"/>
              <a:gd name="connsiteX7" fmla="*/ 275 w 10000"/>
              <a:gd name="connsiteY7" fmla="*/ 4532 h 10000"/>
              <a:gd name="connsiteX8" fmla="*/ 717 w 10000"/>
              <a:gd name="connsiteY8" fmla="*/ 2036 h 10000"/>
              <a:gd name="connsiteX9" fmla="*/ 3080 w 10000"/>
              <a:gd name="connsiteY9" fmla="*/ 893 h 10000"/>
              <a:gd name="connsiteX10" fmla="*/ 5567 w 10000"/>
              <a:gd name="connsiteY10" fmla="*/ 6 h 10000"/>
              <a:gd name="connsiteX0" fmla="*/ 9704 w 9704"/>
              <a:gd name="connsiteY0" fmla="*/ 5488 h 10000"/>
              <a:gd name="connsiteX1" fmla="*/ 9260 w 9704"/>
              <a:gd name="connsiteY1" fmla="*/ 7985 h 10000"/>
              <a:gd name="connsiteX2" fmla="*/ 6897 w 9704"/>
              <a:gd name="connsiteY2" fmla="*/ 9104 h 10000"/>
              <a:gd name="connsiteX3" fmla="*/ 4410 w 9704"/>
              <a:gd name="connsiteY3" fmla="*/ 9991 h 10000"/>
              <a:gd name="connsiteX4" fmla="*/ 2194 w 9704"/>
              <a:gd name="connsiteY4" fmla="*/ 8638 h 10000"/>
              <a:gd name="connsiteX5" fmla="*/ 151 w 9704"/>
              <a:gd name="connsiteY5" fmla="*/ 7029 h 10000"/>
              <a:gd name="connsiteX6" fmla="*/ 275 w 9704"/>
              <a:gd name="connsiteY6" fmla="*/ 4532 h 10000"/>
              <a:gd name="connsiteX7" fmla="*/ 717 w 9704"/>
              <a:gd name="connsiteY7" fmla="*/ 2036 h 10000"/>
              <a:gd name="connsiteX8" fmla="*/ 3080 w 9704"/>
              <a:gd name="connsiteY8" fmla="*/ 893 h 10000"/>
              <a:gd name="connsiteX9" fmla="*/ 5567 w 9704"/>
              <a:gd name="connsiteY9" fmla="*/ 6 h 10000"/>
              <a:gd name="connsiteX0" fmla="*/ 9542 w 9542"/>
              <a:gd name="connsiteY0" fmla="*/ 7985 h 10000"/>
              <a:gd name="connsiteX1" fmla="*/ 7107 w 9542"/>
              <a:gd name="connsiteY1" fmla="*/ 9104 h 10000"/>
              <a:gd name="connsiteX2" fmla="*/ 4545 w 9542"/>
              <a:gd name="connsiteY2" fmla="*/ 9991 h 10000"/>
              <a:gd name="connsiteX3" fmla="*/ 2261 w 9542"/>
              <a:gd name="connsiteY3" fmla="*/ 8638 h 10000"/>
              <a:gd name="connsiteX4" fmla="*/ 156 w 9542"/>
              <a:gd name="connsiteY4" fmla="*/ 7029 h 10000"/>
              <a:gd name="connsiteX5" fmla="*/ 283 w 9542"/>
              <a:gd name="connsiteY5" fmla="*/ 4532 h 10000"/>
              <a:gd name="connsiteX6" fmla="*/ 739 w 9542"/>
              <a:gd name="connsiteY6" fmla="*/ 2036 h 10000"/>
              <a:gd name="connsiteX7" fmla="*/ 3174 w 9542"/>
              <a:gd name="connsiteY7" fmla="*/ 893 h 10000"/>
              <a:gd name="connsiteX8" fmla="*/ 5737 w 9542"/>
              <a:gd name="connsiteY8" fmla="*/ 6 h 10000"/>
              <a:gd name="connsiteX0" fmla="*/ 7448 w 7448"/>
              <a:gd name="connsiteY0" fmla="*/ 9104 h 10000"/>
              <a:gd name="connsiteX1" fmla="*/ 4763 w 7448"/>
              <a:gd name="connsiteY1" fmla="*/ 9991 h 10000"/>
              <a:gd name="connsiteX2" fmla="*/ 2370 w 7448"/>
              <a:gd name="connsiteY2" fmla="*/ 8638 h 10000"/>
              <a:gd name="connsiteX3" fmla="*/ 163 w 7448"/>
              <a:gd name="connsiteY3" fmla="*/ 7029 h 10000"/>
              <a:gd name="connsiteX4" fmla="*/ 297 w 7448"/>
              <a:gd name="connsiteY4" fmla="*/ 4532 h 10000"/>
              <a:gd name="connsiteX5" fmla="*/ 774 w 7448"/>
              <a:gd name="connsiteY5" fmla="*/ 2036 h 10000"/>
              <a:gd name="connsiteX6" fmla="*/ 3326 w 7448"/>
              <a:gd name="connsiteY6" fmla="*/ 893 h 10000"/>
              <a:gd name="connsiteX7" fmla="*/ 6012 w 7448"/>
              <a:gd name="connsiteY7" fmla="*/ 6 h 10000"/>
              <a:gd name="connsiteX0" fmla="*/ 6395 w 8072"/>
              <a:gd name="connsiteY0" fmla="*/ 9991 h 9991"/>
              <a:gd name="connsiteX1" fmla="*/ 3182 w 8072"/>
              <a:gd name="connsiteY1" fmla="*/ 8638 h 9991"/>
              <a:gd name="connsiteX2" fmla="*/ 219 w 8072"/>
              <a:gd name="connsiteY2" fmla="*/ 7029 h 9991"/>
              <a:gd name="connsiteX3" fmla="*/ 399 w 8072"/>
              <a:gd name="connsiteY3" fmla="*/ 4532 h 9991"/>
              <a:gd name="connsiteX4" fmla="*/ 1039 w 8072"/>
              <a:gd name="connsiteY4" fmla="*/ 2036 h 9991"/>
              <a:gd name="connsiteX5" fmla="*/ 4466 w 8072"/>
              <a:gd name="connsiteY5" fmla="*/ 893 h 9991"/>
              <a:gd name="connsiteX6" fmla="*/ 8072 w 8072"/>
              <a:gd name="connsiteY6" fmla="*/ 6 h 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72" h="9991">
                <a:moveTo>
                  <a:pt x="6395" y="9991"/>
                </a:moveTo>
                <a:cubicBezTo>
                  <a:pt x="5144" y="9898"/>
                  <a:pt x="4217" y="9127"/>
                  <a:pt x="3182" y="8638"/>
                </a:cubicBezTo>
                <a:cubicBezTo>
                  <a:pt x="2182" y="8148"/>
                  <a:pt x="756" y="7821"/>
                  <a:pt x="219" y="7029"/>
                </a:cubicBezTo>
                <a:cubicBezTo>
                  <a:pt x="-317" y="6235"/>
                  <a:pt x="290" y="5325"/>
                  <a:pt x="399" y="4532"/>
                </a:cubicBezTo>
                <a:cubicBezTo>
                  <a:pt x="540" y="3692"/>
                  <a:pt x="290" y="2713"/>
                  <a:pt x="1039" y="2036"/>
                </a:cubicBezTo>
                <a:cubicBezTo>
                  <a:pt x="1791" y="1382"/>
                  <a:pt x="3294" y="1231"/>
                  <a:pt x="4466" y="893"/>
                </a:cubicBezTo>
                <a:cubicBezTo>
                  <a:pt x="5638" y="555"/>
                  <a:pt x="6860" y="-64"/>
                  <a:pt x="8072" y="6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4211960" y="3291830"/>
            <a:ext cx="7200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22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9" grpId="0" animBg="1"/>
      <p:bldP spid="64" grpId="0"/>
      <p:bldP spid="66" grpId="0"/>
      <p:bldP spid="14" grpId="0"/>
      <p:bldP spid="56" grpId="0"/>
      <p:bldP spid="51" grpId="0" animBg="1"/>
      <p:bldP spid="5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7"/>
            <a:ext cx="669286" cy="518616"/>
          </a:xfrm>
          <a:prstGeom prst="rect">
            <a:avLst/>
          </a:prstGeom>
          <a:ln w="19050">
            <a:noFill/>
          </a:ln>
        </p:spPr>
      </p:pic>
      <p:sp>
        <p:nvSpPr>
          <p:cNvPr id="46" name="Title 1"/>
          <p:cNvSpPr txBox="1"/>
          <p:nvPr/>
        </p:nvSpPr>
        <p:spPr>
          <a:xfrm>
            <a:off x="785872" y="80948"/>
            <a:ext cx="30660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现存困难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275169" y="164039"/>
            <a:ext cx="250929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0B30B5-3E7B-48C2-80E1-07CC9455C855}"/>
              </a:ext>
            </a:extLst>
          </p:cNvPr>
          <p:cNvSpPr txBox="1"/>
          <p:nvPr/>
        </p:nvSpPr>
        <p:spPr>
          <a:xfrm>
            <a:off x="929358" y="1419622"/>
            <a:ext cx="734481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中文输入法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6241DF-3913-818A-3FA3-2E915FFA2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" y="2931790"/>
            <a:ext cx="9144000" cy="4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1"/>
          <p:cNvSpPr>
            <a:spLocks/>
          </p:cNvSpPr>
          <p:nvPr/>
        </p:nvSpPr>
        <p:spPr bwMode="auto">
          <a:xfrm rot="21176574">
            <a:off x="4777980" y="390955"/>
            <a:ext cx="1731554" cy="3487930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2951 w 9580"/>
              <a:gd name="connsiteY0" fmla="*/ 880 h 9854"/>
              <a:gd name="connsiteX1" fmla="*/ 5333 w 9580"/>
              <a:gd name="connsiteY1" fmla="*/ 6 h 9854"/>
              <a:gd name="connsiteX2" fmla="*/ 7456 w 9580"/>
              <a:gd name="connsiteY2" fmla="*/ 1362 h 9854"/>
              <a:gd name="connsiteX3" fmla="*/ 9437 w 9580"/>
              <a:gd name="connsiteY3" fmla="*/ 2948 h 9854"/>
              <a:gd name="connsiteX4" fmla="*/ 9296 w 9580"/>
              <a:gd name="connsiteY4" fmla="*/ 5408 h 9854"/>
              <a:gd name="connsiteX5" fmla="*/ 8871 w 9580"/>
              <a:gd name="connsiteY5" fmla="*/ 7868 h 9854"/>
              <a:gd name="connsiteX6" fmla="*/ 6607 w 9580"/>
              <a:gd name="connsiteY6" fmla="*/ 8971 h 9854"/>
              <a:gd name="connsiteX7" fmla="*/ 4225 w 9580"/>
              <a:gd name="connsiteY7" fmla="*/ 9845 h 9854"/>
              <a:gd name="connsiteX8" fmla="*/ 2102 w 9580"/>
              <a:gd name="connsiteY8" fmla="*/ 8512 h 9854"/>
              <a:gd name="connsiteX9" fmla="*/ 145 w 9580"/>
              <a:gd name="connsiteY9" fmla="*/ 6926 h 9854"/>
              <a:gd name="connsiteX10" fmla="*/ 263 w 9580"/>
              <a:gd name="connsiteY10" fmla="*/ 4466 h 9854"/>
              <a:gd name="connsiteX11" fmla="*/ 687 w 9580"/>
              <a:gd name="connsiteY11" fmla="*/ 2006 h 9854"/>
              <a:gd name="connsiteX12" fmla="*/ 3175 w 9580"/>
              <a:gd name="connsiteY12" fmla="*/ 1098 h 9854"/>
              <a:gd name="connsiteX0" fmla="*/ 3080 w 10000"/>
              <a:gd name="connsiteY0" fmla="*/ 893 h 10000"/>
              <a:gd name="connsiteX1" fmla="*/ 5567 w 10000"/>
              <a:gd name="connsiteY1" fmla="*/ 6 h 10000"/>
              <a:gd name="connsiteX2" fmla="*/ 7783 w 10000"/>
              <a:gd name="connsiteY2" fmla="*/ 1382 h 10000"/>
              <a:gd name="connsiteX3" fmla="*/ 9851 w 10000"/>
              <a:gd name="connsiteY3" fmla="*/ 2992 h 10000"/>
              <a:gd name="connsiteX4" fmla="*/ 9704 w 10000"/>
              <a:gd name="connsiteY4" fmla="*/ 5488 h 10000"/>
              <a:gd name="connsiteX5" fmla="*/ 9260 w 10000"/>
              <a:gd name="connsiteY5" fmla="*/ 7985 h 10000"/>
              <a:gd name="connsiteX6" fmla="*/ 6897 w 10000"/>
              <a:gd name="connsiteY6" fmla="*/ 9104 h 10000"/>
              <a:gd name="connsiteX7" fmla="*/ 4410 w 10000"/>
              <a:gd name="connsiteY7" fmla="*/ 9991 h 10000"/>
              <a:gd name="connsiteX8" fmla="*/ 2194 w 10000"/>
              <a:gd name="connsiteY8" fmla="*/ 8638 h 10000"/>
              <a:gd name="connsiteX9" fmla="*/ 151 w 10000"/>
              <a:gd name="connsiteY9" fmla="*/ 7029 h 10000"/>
              <a:gd name="connsiteX10" fmla="*/ 275 w 10000"/>
              <a:gd name="connsiteY10" fmla="*/ 4532 h 10000"/>
              <a:gd name="connsiteX11" fmla="*/ 717 w 10000"/>
              <a:gd name="connsiteY11" fmla="*/ 2036 h 10000"/>
              <a:gd name="connsiteX0" fmla="*/ 3080 w 10000"/>
              <a:gd name="connsiteY0" fmla="*/ 893 h 10000"/>
              <a:gd name="connsiteX1" fmla="*/ 5567 w 10000"/>
              <a:gd name="connsiteY1" fmla="*/ 6 h 10000"/>
              <a:gd name="connsiteX2" fmla="*/ 7783 w 10000"/>
              <a:gd name="connsiteY2" fmla="*/ 1382 h 10000"/>
              <a:gd name="connsiteX3" fmla="*/ 9851 w 10000"/>
              <a:gd name="connsiteY3" fmla="*/ 2992 h 10000"/>
              <a:gd name="connsiteX4" fmla="*/ 9704 w 10000"/>
              <a:gd name="connsiteY4" fmla="*/ 5488 h 10000"/>
              <a:gd name="connsiteX5" fmla="*/ 9260 w 10000"/>
              <a:gd name="connsiteY5" fmla="*/ 7985 h 10000"/>
              <a:gd name="connsiteX6" fmla="*/ 6897 w 10000"/>
              <a:gd name="connsiteY6" fmla="*/ 9104 h 10000"/>
              <a:gd name="connsiteX7" fmla="*/ 4410 w 10000"/>
              <a:gd name="connsiteY7" fmla="*/ 9991 h 10000"/>
              <a:gd name="connsiteX8" fmla="*/ 2194 w 10000"/>
              <a:gd name="connsiteY8" fmla="*/ 8638 h 10000"/>
              <a:gd name="connsiteX9" fmla="*/ 151 w 10000"/>
              <a:gd name="connsiteY9" fmla="*/ 7029 h 10000"/>
              <a:gd name="connsiteX10" fmla="*/ 275 w 10000"/>
              <a:gd name="connsiteY10" fmla="*/ 4532 h 10000"/>
              <a:gd name="connsiteX0" fmla="*/ 2929 w 9849"/>
              <a:gd name="connsiteY0" fmla="*/ 893 h 10000"/>
              <a:gd name="connsiteX1" fmla="*/ 5416 w 9849"/>
              <a:gd name="connsiteY1" fmla="*/ 6 h 10000"/>
              <a:gd name="connsiteX2" fmla="*/ 7632 w 9849"/>
              <a:gd name="connsiteY2" fmla="*/ 1382 h 10000"/>
              <a:gd name="connsiteX3" fmla="*/ 9700 w 9849"/>
              <a:gd name="connsiteY3" fmla="*/ 2992 h 10000"/>
              <a:gd name="connsiteX4" fmla="*/ 9553 w 9849"/>
              <a:gd name="connsiteY4" fmla="*/ 5488 h 10000"/>
              <a:gd name="connsiteX5" fmla="*/ 9109 w 9849"/>
              <a:gd name="connsiteY5" fmla="*/ 7985 h 10000"/>
              <a:gd name="connsiteX6" fmla="*/ 6746 w 9849"/>
              <a:gd name="connsiteY6" fmla="*/ 9104 h 10000"/>
              <a:gd name="connsiteX7" fmla="*/ 4259 w 9849"/>
              <a:gd name="connsiteY7" fmla="*/ 9991 h 10000"/>
              <a:gd name="connsiteX8" fmla="*/ 2043 w 9849"/>
              <a:gd name="connsiteY8" fmla="*/ 8638 h 10000"/>
              <a:gd name="connsiteX9" fmla="*/ 0 w 9849"/>
              <a:gd name="connsiteY9" fmla="*/ 7029 h 10000"/>
              <a:gd name="connsiteX0" fmla="*/ 900 w 7926"/>
              <a:gd name="connsiteY0" fmla="*/ 893 h 10000"/>
              <a:gd name="connsiteX1" fmla="*/ 3425 w 7926"/>
              <a:gd name="connsiteY1" fmla="*/ 6 h 10000"/>
              <a:gd name="connsiteX2" fmla="*/ 5675 w 7926"/>
              <a:gd name="connsiteY2" fmla="*/ 1382 h 10000"/>
              <a:gd name="connsiteX3" fmla="*/ 7775 w 7926"/>
              <a:gd name="connsiteY3" fmla="*/ 2992 h 10000"/>
              <a:gd name="connsiteX4" fmla="*/ 7625 w 7926"/>
              <a:gd name="connsiteY4" fmla="*/ 5488 h 10000"/>
              <a:gd name="connsiteX5" fmla="*/ 7175 w 7926"/>
              <a:gd name="connsiteY5" fmla="*/ 7985 h 10000"/>
              <a:gd name="connsiteX6" fmla="*/ 4775 w 7926"/>
              <a:gd name="connsiteY6" fmla="*/ 9104 h 10000"/>
              <a:gd name="connsiteX7" fmla="*/ 2250 w 7926"/>
              <a:gd name="connsiteY7" fmla="*/ 9991 h 10000"/>
              <a:gd name="connsiteX8" fmla="*/ 0 w 7926"/>
              <a:gd name="connsiteY8" fmla="*/ 8638 h 10000"/>
              <a:gd name="connsiteX0" fmla="*/ 0 w 8864"/>
              <a:gd name="connsiteY0" fmla="*/ 893 h 10000"/>
              <a:gd name="connsiteX1" fmla="*/ 3185 w 8864"/>
              <a:gd name="connsiteY1" fmla="*/ 6 h 10000"/>
              <a:gd name="connsiteX2" fmla="*/ 6024 w 8864"/>
              <a:gd name="connsiteY2" fmla="*/ 1382 h 10000"/>
              <a:gd name="connsiteX3" fmla="*/ 8673 w 8864"/>
              <a:gd name="connsiteY3" fmla="*/ 2992 h 10000"/>
              <a:gd name="connsiteX4" fmla="*/ 8484 w 8864"/>
              <a:gd name="connsiteY4" fmla="*/ 5488 h 10000"/>
              <a:gd name="connsiteX5" fmla="*/ 7916 w 8864"/>
              <a:gd name="connsiteY5" fmla="*/ 7985 h 10000"/>
              <a:gd name="connsiteX6" fmla="*/ 4888 w 8864"/>
              <a:gd name="connsiteY6" fmla="*/ 9104 h 10000"/>
              <a:gd name="connsiteX7" fmla="*/ 1703 w 8864"/>
              <a:gd name="connsiteY7" fmla="*/ 9991 h 10000"/>
              <a:gd name="connsiteX0" fmla="*/ 0 w 10000"/>
              <a:gd name="connsiteY0" fmla="*/ 893 h 9104"/>
              <a:gd name="connsiteX1" fmla="*/ 3593 w 10000"/>
              <a:gd name="connsiteY1" fmla="*/ 6 h 9104"/>
              <a:gd name="connsiteX2" fmla="*/ 6796 w 10000"/>
              <a:gd name="connsiteY2" fmla="*/ 1382 h 9104"/>
              <a:gd name="connsiteX3" fmla="*/ 9785 w 10000"/>
              <a:gd name="connsiteY3" fmla="*/ 2992 h 9104"/>
              <a:gd name="connsiteX4" fmla="*/ 9571 w 10000"/>
              <a:gd name="connsiteY4" fmla="*/ 5488 h 9104"/>
              <a:gd name="connsiteX5" fmla="*/ 8931 w 10000"/>
              <a:gd name="connsiteY5" fmla="*/ 7985 h 9104"/>
              <a:gd name="connsiteX6" fmla="*/ 5514 w 10000"/>
              <a:gd name="connsiteY6" fmla="*/ 9104 h 9104"/>
              <a:gd name="connsiteX0" fmla="*/ 0 w 10000"/>
              <a:gd name="connsiteY0" fmla="*/ 981 h 10000"/>
              <a:gd name="connsiteX1" fmla="*/ 3593 w 10000"/>
              <a:gd name="connsiteY1" fmla="*/ 7 h 10000"/>
              <a:gd name="connsiteX2" fmla="*/ 6796 w 10000"/>
              <a:gd name="connsiteY2" fmla="*/ 1518 h 10000"/>
              <a:gd name="connsiteX3" fmla="*/ 9785 w 10000"/>
              <a:gd name="connsiteY3" fmla="*/ 3286 h 10000"/>
              <a:gd name="connsiteX4" fmla="*/ 9571 w 10000"/>
              <a:gd name="connsiteY4" fmla="*/ 6028 h 10000"/>
              <a:gd name="connsiteX5" fmla="*/ 8931 w 10000"/>
              <a:gd name="connsiteY5" fmla="*/ 8771 h 10000"/>
              <a:gd name="connsiteX6" fmla="*/ 5514 w 10000"/>
              <a:gd name="connsiteY6" fmla="*/ 10000 h 10000"/>
              <a:gd name="connsiteX0" fmla="*/ 0 w 10000"/>
              <a:gd name="connsiteY0" fmla="*/ 981 h 10000"/>
              <a:gd name="connsiteX1" fmla="*/ 3593 w 10000"/>
              <a:gd name="connsiteY1" fmla="*/ 7 h 10000"/>
              <a:gd name="connsiteX2" fmla="*/ 6796 w 10000"/>
              <a:gd name="connsiteY2" fmla="*/ 1518 h 10000"/>
              <a:gd name="connsiteX3" fmla="*/ 9785 w 10000"/>
              <a:gd name="connsiteY3" fmla="*/ 3286 h 10000"/>
              <a:gd name="connsiteX4" fmla="*/ 9571 w 10000"/>
              <a:gd name="connsiteY4" fmla="*/ 6028 h 10000"/>
              <a:gd name="connsiteX5" fmla="*/ 8931 w 10000"/>
              <a:gd name="connsiteY5" fmla="*/ 8771 h 10000"/>
              <a:gd name="connsiteX6" fmla="*/ 7258 w 10000"/>
              <a:gd name="connsiteY6" fmla="*/ 9454 h 10000"/>
              <a:gd name="connsiteX7" fmla="*/ 5514 w 10000"/>
              <a:gd name="connsiteY7" fmla="*/ 10000 h 10000"/>
              <a:gd name="connsiteX0" fmla="*/ 0 w 10000"/>
              <a:gd name="connsiteY0" fmla="*/ 981 h 9454"/>
              <a:gd name="connsiteX1" fmla="*/ 3593 w 10000"/>
              <a:gd name="connsiteY1" fmla="*/ 7 h 9454"/>
              <a:gd name="connsiteX2" fmla="*/ 6796 w 10000"/>
              <a:gd name="connsiteY2" fmla="*/ 1518 h 9454"/>
              <a:gd name="connsiteX3" fmla="*/ 9785 w 10000"/>
              <a:gd name="connsiteY3" fmla="*/ 3286 h 9454"/>
              <a:gd name="connsiteX4" fmla="*/ 9571 w 10000"/>
              <a:gd name="connsiteY4" fmla="*/ 6028 h 9454"/>
              <a:gd name="connsiteX5" fmla="*/ 8931 w 10000"/>
              <a:gd name="connsiteY5" fmla="*/ 8771 h 9454"/>
              <a:gd name="connsiteX6" fmla="*/ 7258 w 10000"/>
              <a:gd name="connsiteY6" fmla="*/ 9454 h 9454"/>
              <a:gd name="connsiteX0" fmla="*/ 0 w 6407"/>
              <a:gd name="connsiteY0" fmla="*/ 0 h 9993"/>
              <a:gd name="connsiteX1" fmla="*/ 3203 w 6407"/>
              <a:gd name="connsiteY1" fmla="*/ 1599 h 9993"/>
              <a:gd name="connsiteX2" fmla="*/ 6192 w 6407"/>
              <a:gd name="connsiteY2" fmla="*/ 3469 h 9993"/>
              <a:gd name="connsiteX3" fmla="*/ 5978 w 6407"/>
              <a:gd name="connsiteY3" fmla="*/ 6369 h 9993"/>
              <a:gd name="connsiteX4" fmla="*/ 5338 w 6407"/>
              <a:gd name="connsiteY4" fmla="*/ 9271 h 9993"/>
              <a:gd name="connsiteX5" fmla="*/ 3665 w 6407"/>
              <a:gd name="connsiteY5" fmla="*/ 9993 h 9993"/>
              <a:gd name="connsiteX0" fmla="*/ 0 w 10000"/>
              <a:gd name="connsiteY0" fmla="*/ 0 h 9918"/>
              <a:gd name="connsiteX1" fmla="*/ 4999 w 10000"/>
              <a:gd name="connsiteY1" fmla="*/ 1600 h 9918"/>
              <a:gd name="connsiteX2" fmla="*/ 9664 w 10000"/>
              <a:gd name="connsiteY2" fmla="*/ 3471 h 9918"/>
              <a:gd name="connsiteX3" fmla="*/ 9330 w 10000"/>
              <a:gd name="connsiteY3" fmla="*/ 6373 h 9918"/>
              <a:gd name="connsiteX4" fmla="*/ 8332 w 10000"/>
              <a:gd name="connsiteY4" fmla="*/ 9277 h 9918"/>
              <a:gd name="connsiteX5" fmla="*/ 6378 w 10000"/>
              <a:gd name="connsiteY5" fmla="*/ 9918 h 9918"/>
              <a:gd name="connsiteX0" fmla="*/ 0 w 10000"/>
              <a:gd name="connsiteY0" fmla="*/ 0 h 9886"/>
              <a:gd name="connsiteX1" fmla="*/ 4999 w 10000"/>
              <a:gd name="connsiteY1" fmla="*/ 1613 h 9886"/>
              <a:gd name="connsiteX2" fmla="*/ 9664 w 10000"/>
              <a:gd name="connsiteY2" fmla="*/ 3500 h 9886"/>
              <a:gd name="connsiteX3" fmla="*/ 9330 w 10000"/>
              <a:gd name="connsiteY3" fmla="*/ 6426 h 9886"/>
              <a:gd name="connsiteX4" fmla="*/ 8332 w 10000"/>
              <a:gd name="connsiteY4" fmla="*/ 9354 h 9886"/>
              <a:gd name="connsiteX5" fmla="*/ 6961 w 10000"/>
              <a:gd name="connsiteY5" fmla="*/ 9886 h 9886"/>
              <a:gd name="connsiteX0" fmla="*/ 0 w 10000"/>
              <a:gd name="connsiteY0" fmla="*/ 0 h 10039"/>
              <a:gd name="connsiteX1" fmla="*/ 4999 w 10000"/>
              <a:gd name="connsiteY1" fmla="*/ 1632 h 10039"/>
              <a:gd name="connsiteX2" fmla="*/ 9664 w 10000"/>
              <a:gd name="connsiteY2" fmla="*/ 3540 h 10039"/>
              <a:gd name="connsiteX3" fmla="*/ 9330 w 10000"/>
              <a:gd name="connsiteY3" fmla="*/ 6500 h 10039"/>
              <a:gd name="connsiteX4" fmla="*/ 8332 w 10000"/>
              <a:gd name="connsiteY4" fmla="*/ 9462 h 10039"/>
              <a:gd name="connsiteX5" fmla="*/ 6924 w 10000"/>
              <a:gd name="connsiteY5" fmla="*/ 10039 h 10039"/>
              <a:gd name="connsiteX0" fmla="*/ 0 w 10000"/>
              <a:gd name="connsiteY0" fmla="*/ 0 h 10019"/>
              <a:gd name="connsiteX1" fmla="*/ 4999 w 10000"/>
              <a:gd name="connsiteY1" fmla="*/ 1632 h 10019"/>
              <a:gd name="connsiteX2" fmla="*/ 9664 w 10000"/>
              <a:gd name="connsiteY2" fmla="*/ 3540 h 10019"/>
              <a:gd name="connsiteX3" fmla="*/ 9330 w 10000"/>
              <a:gd name="connsiteY3" fmla="*/ 6500 h 10019"/>
              <a:gd name="connsiteX4" fmla="*/ 8332 w 10000"/>
              <a:gd name="connsiteY4" fmla="*/ 9462 h 10019"/>
              <a:gd name="connsiteX5" fmla="*/ 6818 w 10000"/>
              <a:gd name="connsiteY5" fmla="*/ 10019 h 10019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  <a:gd name="connsiteX0" fmla="*/ 0 w 10000"/>
              <a:gd name="connsiteY0" fmla="*/ 0 h 10022"/>
              <a:gd name="connsiteX1" fmla="*/ 4999 w 10000"/>
              <a:gd name="connsiteY1" fmla="*/ 1632 h 10022"/>
              <a:gd name="connsiteX2" fmla="*/ 9664 w 10000"/>
              <a:gd name="connsiteY2" fmla="*/ 3540 h 10022"/>
              <a:gd name="connsiteX3" fmla="*/ 9330 w 10000"/>
              <a:gd name="connsiteY3" fmla="*/ 6500 h 10022"/>
              <a:gd name="connsiteX4" fmla="*/ 8332 w 10000"/>
              <a:gd name="connsiteY4" fmla="*/ 9462 h 10022"/>
              <a:gd name="connsiteX5" fmla="*/ 6873 w 10000"/>
              <a:gd name="connsiteY5" fmla="*/ 10022 h 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22">
                <a:moveTo>
                  <a:pt x="0" y="0"/>
                </a:moveTo>
                <a:cubicBezTo>
                  <a:pt x="2002" y="110"/>
                  <a:pt x="3445" y="1053"/>
                  <a:pt x="4999" y="1632"/>
                </a:cubicBezTo>
                <a:cubicBezTo>
                  <a:pt x="6554" y="2213"/>
                  <a:pt x="8829" y="2600"/>
                  <a:pt x="9664" y="3540"/>
                </a:cubicBezTo>
                <a:cubicBezTo>
                  <a:pt x="10495" y="4481"/>
                  <a:pt x="9552" y="5561"/>
                  <a:pt x="9330" y="6500"/>
                </a:cubicBezTo>
                <a:cubicBezTo>
                  <a:pt x="9107" y="7496"/>
                  <a:pt x="9497" y="8659"/>
                  <a:pt x="8332" y="9462"/>
                </a:cubicBezTo>
                <a:cubicBezTo>
                  <a:pt x="8006" y="9642"/>
                  <a:pt x="7761" y="9800"/>
                  <a:pt x="6873" y="10022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" y="-359236"/>
            <a:ext cx="7380346" cy="5718880"/>
          </a:xfrm>
          <a:prstGeom prst="rect">
            <a:avLst/>
          </a:prstGeom>
        </p:spPr>
      </p:pic>
      <p:sp>
        <p:nvSpPr>
          <p:cNvPr id="18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2915816" y="177966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谢谢聆听</a:t>
            </a:r>
          </a:p>
        </p:txBody>
      </p:sp>
      <p:sp>
        <p:nvSpPr>
          <p:cNvPr id="19" name="Freeform 31"/>
          <p:cNvSpPr>
            <a:spLocks/>
          </p:cNvSpPr>
          <p:nvPr/>
        </p:nvSpPr>
        <p:spPr bwMode="auto">
          <a:xfrm rot="21176574">
            <a:off x="4573839" y="3922828"/>
            <a:ext cx="1658831" cy="633491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9296 w 9587"/>
              <a:gd name="connsiteY0" fmla="*/ 5408 h 9854"/>
              <a:gd name="connsiteX1" fmla="*/ 8871 w 9587"/>
              <a:gd name="connsiteY1" fmla="*/ 7868 h 9854"/>
              <a:gd name="connsiteX2" fmla="*/ 6607 w 9587"/>
              <a:gd name="connsiteY2" fmla="*/ 8971 h 9854"/>
              <a:gd name="connsiteX3" fmla="*/ 4225 w 9587"/>
              <a:gd name="connsiteY3" fmla="*/ 9845 h 9854"/>
              <a:gd name="connsiteX4" fmla="*/ 2102 w 9587"/>
              <a:gd name="connsiteY4" fmla="*/ 8512 h 9854"/>
              <a:gd name="connsiteX5" fmla="*/ 145 w 9587"/>
              <a:gd name="connsiteY5" fmla="*/ 6926 h 9854"/>
              <a:gd name="connsiteX6" fmla="*/ 263 w 9587"/>
              <a:gd name="connsiteY6" fmla="*/ 4466 h 9854"/>
              <a:gd name="connsiteX7" fmla="*/ 687 w 9587"/>
              <a:gd name="connsiteY7" fmla="*/ 2006 h 9854"/>
              <a:gd name="connsiteX8" fmla="*/ 2951 w 9587"/>
              <a:gd name="connsiteY8" fmla="*/ 880 h 9854"/>
              <a:gd name="connsiteX9" fmla="*/ 5333 w 9587"/>
              <a:gd name="connsiteY9" fmla="*/ 6 h 9854"/>
              <a:gd name="connsiteX10" fmla="*/ 7456 w 9587"/>
              <a:gd name="connsiteY10" fmla="*/ 1362 h 9854"/>
              <a:gd name="connsiteX11" fmla="*/ 9437 w 9587"/>
              <a:gd name="connsiteY11" fmla="*/ 2948 h 9854"/>
              <a:gd name="connsiteX12" fmla="*/ 9520 w 9587"/>
              <a:gd name="connsiteY12" fmla="*/ 5626 h 9854"/>
              <a:gd name="connsiteX0" fmla="*/ 9696 w 9844"/>
              <a:gd name="connsiteY0" fmla="*/ 5488 h 10000"/>
              <a:gd name="connsiteX1" fmla="*/ 9253 w 9844"/>
              <a:gd name="connsiteY1" fmla="*/ 7985 h 10000"/>
              <a:gd name="connsiteX2" fmla="*/ 6892 w 9844"/>
              <a:gd name="connsiteY2" fmla="*/ 9104 h 10000"/>
              <a:gd name="connsiteX3" fmla="*/ 4407 w 9844"/>
              <a:gd name="connsiteY3" fmla="*/ 9991 h 10000"/>
              <a:gd name="connsiteX4" fmla="*/ 2193 w 9844"/>
              <a:gd name="connsiteY4" fmla="*/ 8638 h 10000"/>
              <a:gd name="connsiteX5" fmla="*/ 151 w 9844"/>
              <a:gd name="connsiteY5" fmla="*/ 7029 h 10000"/>
              <a:gd name="connsiteX6" fmla="*/ 274 w 9844"/>
              <a:gd name="connsiteY6" fmla="*/ 4532 h 10000"/>
              <a:gd name="connsiteX7" fmla="*/ 717 w 9844"/>
              <a:gd name="connsiteY7" fmla="*/ 2036 h 10000"/>
              <a:gd name="connsiteX8" fmla="*/ 3078 w 9844"/>
              <a:gd name="connsiteY8" fmla="*/ 893 h 10000"/>
              <a:gd name="connsiteX9" fmla="*/ 5563 w 9844"/>
              <a:gd name="connsiteY9" fmla="*/ 6 h 10000"/>
              <a:gd name="connsiteX10" fmla="*/ 7777 w 9844"/>
              <a:gd name="connsiteY10" fmla="*/ 1382 h 10000"/>
              <a:gd name="connsiteX11" fmla="*/ 9844 w 9844"/>
              <a:gd name="connsiteY11" fmla="*/ 2992 h 10000"/>
              <a:gd name="connsiteX0" fmla="*/ 9850 w 9850"/>
              <a:gd name="connsiteY0" fmla="*/ 5488 h 10000"/>
              <a:gd name="connsiteX1" fmla="*/ 9400 w 9850"/>
              <a:gd name="connsiteY1" fmla="*/ 7985 h 10000"/>
              <a:gd name="connsiteX2" fmla="*/ 7001 w 9850"/>
              <a:gd name="connsiteY2" fmla="*/ 9104 h 10000"/>
              <a:gd name="connsiteX3" fmla="*/ 4477 w 9850"/>
              <a:gd name="connsiteY3" fmla="*/ 9991 h 10000"/>
              <a:gd name="connsiteX4" fmla="*/ 2228 w 9850"/>
              <a:gd name="connsiteY4" fmla="*/ 8638 h 10000"/>
              <a:gd name="connsiteX5" fmla="*/ 153 w 9850"/>
              <a:gd name="connsiteY5" fmla="*/ 7029 h 10000"/>
              <a:gd name="connsiteX6" fmla="*/ 278 w 9850"/>
              <a:gd name="connsiteY6" fmla="*/ 4532 h 10000"/>
              <a:gd name="connsiteX7" fmla="*/ 728 w 9850"/>
              <a:gd name="connsiteY7" fmla="*/ 2036 h 10000"/>
              <a:gd name="connsiteX8" fmla="*/ 3127 w 9850"/>
              <a:gd name="connsiteY8" fmla="*/ 893 h 10000"/>
              <a:gd name="connsiteX9" fmla="*/ 5651 w 9850"/>
              <a:gd name="connsiteY9" fmla="*/ 6 h 10000"/>
              <a:gd name="connsiteX10" fmla="*/ 7900 w 9850"/>
              <a:gd name="connsiteY10" fmla="*/ 1382 h 10000"/>
              <a:gd name="connsiteX0" fmla="*/ 10000 w 10000"/>
              <a:gd name="connsiteY0" fmla="*/ 5488 h 10000"/>
              <a:gd name="connsiteX1" fmla="*/ 9543 w 10000"/>
              <a:gd name="connsiteY1" fmla="*/ 7985 h 10000"/>
              <a:gd name="connsiteX2" fmla="*/ 7108 w 10000"/>
              <a:gd name="connsiteY2" fmla="*/ 9104 h 10000"/>
              <a:gd name="connsiteX3" fmla="*/ 4545 w 10000"/>
              <a:gd name="connsiteY3" fmla="*/ 9991 h 10000"/>
              <a:gd name="connsiteX4" fmla="*/ 2262 w 10000"/>
              <a:gd name="connsiteY4" fmla="*/ 8638 h 10000"/>
              <a:gd name="connsiteX5" fmla="*/ 155 w 10000"/>
              <a:gd name="connsiteY5" fmla="*/ 7029 h 10000"/>
              <a:gd name="connsiteX6" fmla="*/ 282 w 10000"/>
              <a:gd name="connsiteY6" fmla="*/ 4532 h 10000"/>
              <a:gd name="connsiteX7" fmla="*/ 739 w 10000"/>
              <a:gd name="connsiteY7" fmla="*/ 2036 h 10000"/>
              <a:gd name="connsiteX8" fmla="*/ 3175 w 10000"/>
              <a:gd name="connsiteY8" fmla="*/ 893 h 10000"/>
              <a:gd name="connsiteX9" fmla="*/ 5737 w 10000"/>
              <a:gd name="connsiteY9" fmla="*/ 6 h 10000"/>
              <a:gd name="connsiteX0" fmla="*/ 10000 w 10000"/>
              <a:gd name="connsiteY0" fmla="*/ 4595 h 9107"/>
              <a:gd name="connsiteX1" fmla="*/ 9543 w 10000"/>
              <a:gd name="connsiteY1" fmla="*/ 7092 h 9107"/>
              <a:gd name="connsiteX2" fmla="*/ 7108 w 10000"/>
              <a:gd name="connsiteY2" fmla="*/ 8211 h 9107"/>
              <a:gd name="connsiteX3" fmla="*/ 4545 w 10000"/>
              <a:gd name="connsiteY3" fmla="*/ 9098 h 9107"/>
              <a:gd name="connsiteX4" fmla="*/ 2262 w 10000"/>
              <a:gd name="connsiteY4" fmla="*/ 7745 h 9107"/>
              <a:gd name="connsiteX5" fmla="*/ 155 w 10000"/>
              <a:gd name="connsiteY5" fmla="*/ 6136 h 9107"/>
              <a:gd name="connsiteX6" fmla="*/ 282 w 10000"/>
              <a:gd name="connsiteY6" fmla="*/ 3639 h 9107"/>
              <a:gd name="connsiteX7" fmla="*/ 739 w 10000"/>
              <a:gd name="connsiteY7" fmla="*/ 1143 h 9107"/>
              <a:gd name="connsiteX8" fmla="*/ 3175 w 10000"/>
              <a:gd name="connsiteY8" fmla="*/ 0 h 9107"/>
              <a:gd name="connsiteX0" fmla="*/ 10000 w 10000"/>
              <a:gd name="connsiteY0" fmla="*/ 3791 h 8745"/>
              <a:gd name="connsiteX1" fmla="*/ 9543 w 10000"/>
              <a:gd name="connsiteY1" fmla="*/ 6532 h 8745"/>
              <a:gd name="connsiteX2" fmla="*/ 7108 w 10000"/>
              <a:gd name="connsiteY2" fmla="*/ 7761 h 8745"/>
              <a:gd name="connsiteX3" fmla="*/ 4545 w 10000"/>
              <a:gd name="connsiteY3" fmla="*/ 8735 h 8745"/>
              <a:gd name="connsiteX4" fmla="*/ 2262 w 10000"/>
              <a:gd name="connsiteY4" fmla="*/ 7249 h 8745"/>
              <a:gd name="connsiteX5" fmla="*/ 155 w 10000"/>
              <a:gd name="connsiteY5" fmla="*/ 5483 h 8745"/>
              <a:gd name="connsiteX6" fmla="*/ 282 w 10000"/>
              <a:gd name="connsiteY6" fmla="*/ 2741 h 8745"/>
              <a:gd name="connsiteX7" fmla="*/ 739 w 10000"/>
              <a:gd name="connsiteY7" fmla="*/ 0 h 8745"/>
              <a:gd name="connsiteX0" fmla="*/ 10000 w 10000"/>
              <a:gd name="connsiteY0" fmla="*/ 1201 h 6866"/>
              <a:gd name="connsiteX1" fmla="*/ 9543 w 10000"/>
              <a:gd name="connsiteY1" fmla="*/ 4335 h 6866"/>
              <a:gd name="connsiteX2" fmla="*/ 7108 w 10000"/>
              <a:gd name="connsiteY2" fmla="*/ 5741 h 6866"/>
              <a:gd name="connsiteX3" fmla="*/ 4545 w 10000"/>
              <a:gd name="connsiteY3" fmla="*/ 6855 h 6866"/>
              <a:gd name="connsiteX4" fmla="*/ 2262 w 10000"/>
              <a:gd name="connsiteY4" fmla="*/ 5155 h 6866"/>
              <a:gd name="connsiteX5" fmla="*/ 155 w 10000"/>
              <a:gd name="connsiteY5" fmla="*/ 3136 h 6866"/>
              <a:gd name="connsiteX6" fmla="*/ 282 w 10000"/>
              <a:gd name="connsiteY6" fmla="*/ 0 h 6866"/>
              <a:gd name="connsiteX0" fmla="*/ 9845 w 9845"/>
              <a:gd name="connsiteY0" fmla="*/ 0 h 8251"/>
              <a:gd name="connsiteX1" fmla="*/ 9388 w 9845"/>
              <a:gd name="connsiteY1" fmla="*/ 4565 h 8251"/>
              <a:gd name="connsiteX2" fmla="*/ 6953 w 9845"/>
              <a:gd name="connsiteY2" fmla="*/ 6612 h 8251"/>
              <a:gd name="connsiteX3" fmla="*/ 4390 w 9845"/>
              <a:gd name="connsiteY3" fmla="*/ 8235 h 8251"/>
              <a:gd name="connsiteX4" fmla="*/ 2107 w 9845"/>
              <a:gd name="connsiteY4" fmla="*/ 5759 h 8251"/>
              <a:gd name="connsiteX5" fmla="*/ 0 w 9845"/>
              <a:gd name="connsiteY5" fmla="*/ 2818 h 8251"/>
              <a:gd name="connsiteX0" fmla="*/ 7860 w 7860"/>
              <a:gd name="connsiteY0" fmla="*/ 0 h 10001"/>
              <a:gd name="connsiteX1" fmla="*/ 7396 w 7860"/>
              <a:gd name="connsiteY1" fmla="*/ 5533 h 10001"/>
              <a:gd name="connsiteX2" fmla="*/ 4922 w 7860"/>
              <a:gd name="connsiteY2" fmla="*/ 8014 h 10001"/>
              <a:gd name="connsiteX3" fmla="*/ 2319 w 7860"/>
              <a:gd name="connsiteY3" fmla="*/ 9981 h 10001"/>
              <a:gd name="connsiteX4" fmla="*/ 0 w 7860"/>
              <a:gd name="connsiteY4" fmla="*/ 6980 h 10001"/>
              <a:gd name="connsiteX0" fmla="*/ 7050 w 7050"/>
              <a:gd name="connsiteY0" fmla="*/ 0 h 10000"/>
              <a:gd name="connsiteX1" fmla="*/ 6460 w 7050"/>
              <a:gd name="connsiteY1" fmla="*/ 5532 h 10000"/>
              <a:gd name="connsiteX2" fmla="*/ 3312 w 7050"/>
              <a:gd name="connsiteY2" fmla="*/ 8013 h 10000"/>
              <a:gd name="connsiteX3" fmla="*/ 0 w 7050"/>
              <a:gd name="connsiteY3" fmla="*/ 9980 h 10000"/>
              <a:gd name="connsiteX0" fmla="*/ 9163 w 9163"/>
              <a:gd name="connsiteY0" fmla="*/ 0 h 4468"/>
              <a:gd name="connsiteX1" fmla="*/ 4698 w 9163"/>
              <a:gd name="connsiteY1" fmla="*/ 2481 h 4468"/>
              <a:gd name="connsiteX2" fmla="*/ 0 w 9163"/>
              <a:gd name="connsiteY2" fmla="*/ 4448 h 4468"/>
              <a:gd name="connsiteX0" fmla="*/ 9774 w 9774"/>
              <a:gd name="connsiteY0" fmla="*/ 0 h 9562"/>
              <a:gd name="connsiteX1" fmla="*/ 5127 w 9774"/>
              <a:gd name="connsiteY1" fmla="*/ 5117 h 9562"/>
              <a:gd name="connsiteX2" fmla="*/ 0 w 9774"/>
              <a:gd name="connsiteY2" fmla="*/ 9519 h 9562"/>
              <a:gd name="connsiteX0" fmla="*/ 9955 w 9955"/>
              <a:gd name="connsiteY0" fmla="*/ 0 h 9811"/>
              <a:gd name="connsiteX1" fmla="*/ 5246 w 9955"/>
              <a:gd name="connsiteY1" fmla="*/ 5163 h 9811"/>
              <a:gd name="connsiteX2" fmla="*/ 0 w 9955"/>
              <a:gd name="connsiteY2" fmla="*/ 9767 h 9811"/>
              <a:gd name="connsiteX0" fmla="*/ 9953 w 9953"/>
              <a:gd name="connsiteY0" fmla="*/ 0 h 9768"/>
              <a:gd name="connsiteX1" fmla="*/ 5270 w 9953"/>
              <a:gd name="connsiteY1" fmla="*/ 5030 h 9768"/>
              <a:gd name="connsiteX2" fmla="*/ 0 w 9953"/>
              <a:gd name="connsiteY2" fmla="*/ 9723 h 9768"/>
              <a:gd name="connsiteX0" fmla="*/ 9810 w 9810"/>
              <a:gd name="connsiteY0" fmla="*/ 0 h 8669"/>
              <a:gd name="connsiteX1" fmla="*/ 5295 w 9810"/>
              <a:gd name="connsiteY1" fmla="*/ 3821 h 8669"/>
              <a:gd name="connsiteX2" fmla="*/ 0 w 9810"/>
              <a:gd name="connsiteY2" fmla="*/ 8626 h 8669"/>
              <a:gd name="connsiteX0" fmla="*/ 9212 w 9212"/>
              <a:gd name="connsiteY0" fmla="*/ 0 h 9878"/>
              <a:gd name="connsiteX1" fmla="*/ 5398 w 9212"/>
              <a:gd name="connsiteY1" fmla="*/ 4286 h 9878"/>
              <a:gd name="connsiteX2" fmla="*/ 0 w 9212"/>
              <a:gd name="connsiteY2" fmla="*/ 9828 h 9878"/>
              <a:gd name="connsiteX0" fmla="*/ 9991 w 9991"/>
              <a:gd name="connsiteY0" fmla="*/ 0 h 9806"/>
              <a:gd name="connsiteX1" fmla="*/ 5860 w 9991"/>
              <a:gd name="connsiteY1" fmla="*/ 4146 h 9806"/>
              <a:gd name="connsiteX2" fmla="*/ 0 w 9991"/>
              <a:gd name="connsiteY2" fmla="*/ 9756 h 9806"/>
              <a:gd name="connsiteX0" fmla="*/ 10000 w 10000"/>
              <a:gd name="connsiteY0" fmla="*/ 0 h 10000"/>
              <a:gd name="connsiteX1" fmla="*/ 5865 w 10000"/>
              <a:gd name="connsiteY1" fmla="*/ 4228 h 10000"/>
              <a:gd name="connsiteX2" fmla="*/ 0 w 10000"/>
              <a:gd name="connsiteY2" fmla="*/ 9949 h 10000"/>
              <a:gd name="connsiteX0" fmla="*/ 10000 w 10000"/>
              <a:gd name="connsiteY0" fmla="*/ 0 h 10000"/>
              <a:gd name="connsiteX1" fmla="*/ 5865 w 10000"/>
              <a:gd name="connsiteY1" fmla="*/ 4228 h 10000"/>
              <a:gd name="connsiteX2" fmla="*/ 0 w 10000"/>
              <a:gd name="connsiteY2" fmla="*/ 9949 h 10000"/>
              <a:gd name="connsiteX0" fmla="*/ 10014 w 10014"/>
              <a:gd name="connsiteY0" fmla="*/ 0 h 9895"/>
              <a:gd name="connsiteX1" fmla="*/ 5865 w 10014"/>
              <a:gd name="connsiteY1" fmla="*/ 4123 h 9895"/>
              <a:gd name="connsiteX2" fmla="*/ 0 w 10014"/>
              <a:gd name="connsiteY2" fmla="*/ 9844 h 9895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  <a:gd name="connsiteX0" fmla="*/ 10000 w 10000"/>
              <a:gd name="connsiteY0" fmla="*/ 0 h 10000"/>
              <a:gd name="connsiteX1" fmla="*/ 5857 w 10000"/>
              <a:gd name="connsiteY1" fmla="*/ 4167 h 10000"/>
              <a:gd name="connsiteX2" fmla="*/ 0 w 10000"/>
              <a:gd name="connsiteY2" fmla="*/ 994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8982" y="1527"/>
                  <a:pt x="7523" y="2508"/>
                  <a:pt x="5857" y="4167"/>
                </a:cubicBezTo>
                <a:cubicBezTo>
                  <a:pt x="4190" y="5825"/>
                  <a:pt x="2029" y="10549"/>
                  <a:pt x="0" y="9948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31"/>
          <p:cNvSpPr>
            <a:spLocks/>
          </p:cNvSpPr>
          <p:nvPr/>
        </p:nvSpPr>
        <p:spPr bwMode="auto">
          <a:xfrm rot="21176574">
            <a:off x="2657985" y="626006"/>
            <a:ext cx="2174284" cy="4123196"/>
          </a:xfrm>
          <a:custGeom>
            <a:avLst/>
            <a:gdLst>
              <a:gd name="T0" fmla="*/ 409 w 424"/>
              <a:gd name="T1" fmla="*/ 131 h 435"/>
              <a:gd name="T2" fmla="*/ 403 w 424"/>
              <a:gd name="T3" fmla="*/ 238 h 435"/>
              <a:gd name="T4" fmla="*/ 385 w 424"/>
              <a:gd name="T5" fmla="*/ 345 h 435"/>
              <a:gd name="T6" fmla="*/ 289 w 424"/>
              <a:gd name="T7" fmla="*/ 393 h 435"/>
              <a:gd name="T8" fmla="*/ 188 w 424"/>
              <a:gd name="T9" fmla="*/ 431 h 435"/>
              <a:gd name="T10" fmla="*/ 98 w 424"/>
              <a:gd name="T11" fmla="*/ 373 h 435"/>
              <a:gd name="T12" fmla="*/ 15 w 424"/>
              <a:gd name="T13" fmla="*/ 304 h 435"/>
              <a:gd name="T14" fmla="*/ 20 w 424"/>
              <a:gd name="T15" fmla="*/ 197 h 435"/>
              <a:gd name="T16" fmla="*/ 38 w 424"/>
              <a:gd name="T17" fmla="*/ 90 h 435"/>
              <a:gd name="T18" fmla="*/ 134 w 424"/>
              <a:gd name="T19" fmla="*/ 41 h 435"/>
              <a:gd name="T20" fmla="*/ 235 w 424"/>
              <a:gd name="T21" fmla="*/ 3 h 435"/>
              <a:gd name="T22" fmla="*/ 325 w 424"/>
              <a:gd name="T23" fmla="*/ 62 h 435"/>
              <a:gd name="T24" fmla="*/ 409 w 424"/>
              <a:gd name="T25" fmla="*/ 131 h 435"/>
              <a:gd name="connsiteX0" fmla="*/ 9437 w 9580"/>
              <a:gd name="connsiteY0" fmla="*/ 2948 h 9854"/>
              <a:gd name="connsiteX1" fmla="*/ 9296 w 9580"/>
              <a:gd name="connsiteY1" fmla="*/ 5408 h 9854"/>
              <a:gd name="connsiteX2" fmla="*/ 8871 w 9580"/>
              <a:gd name="connsiteY2" fmla="*/ 7868 h 9854"/>
              <a:gd name="connsiteX3" fmla="*/ 6607 w 9580"/>
              <a:gd name="connsiteY3" fmla="*/ 8971 h 9854"/>
              <a:gd name="connsiteX4" fmla="*/ 4225 w 9580"/>
              <a:gd name="connsiteY4" fmla="*/ 9845 h 9854"/>
              <a:gd name="connsiteX5" fmla="*/ 2102 w 9580"/>
              <a:gd name="connsiteY5" fmla="*/ 8512 h 9854"/>
              <a:gd name="connsiteX6" fmla="*/ 145 w 9580"/>
              <a:gd name="connsiteY6" fmla="*/ 6926 h 9854"/>
              <a:gd name="connsiteX7" fmla="*/ 263 w 9580"/>
              <a:gd name="connsiteY7" fmla="*/ 4466 h 9854"/>
              <a:gd name="connsiteX8" fmla="*/ 687 w 9580"/>
              <a:gd name="connsiteY8" fmla="*/ 2006 h 9854"/>
              <a:gd name="connsiteX9" fmla="*/ 2951 w 9580"/>
              <a:gd name="connsiteY9" fmla="*/ 880 h 9854"/>
              <a:gd name="connsiteX10" fmla="*/ 5333 w 9580"/>
              <a:gd name="connsiteY10" fmla="*/ 6 h 9854"/>
              <a:gd name="connsiteX11" fmla="*/ 7456 w 9580"/>
              <a:gd name="connsiteY11" fmla="*/ 1362 h 9854"/>
              <a:gd name="connsiteX12" fmla="*/ 9437 w 9580"/>
              <a:gd name="connsiteY12" fmla="*/ 2948 h 9854"/>
              <a:gd name="connsiteX0" fmla="*/ 7783 w 10000"/>
              <a:gd name="connsiteY0" fmla="*/ 1382 h 10000"/>
              <a:gd name="connsiteX1" fmla="*/ 9851 w 10000"/>
              <a:gd name="connsiteY1" fmla="*/ 2992 h 10000"/>
              <a:gd name="connsiteX2" fmla="*/ 9704 w 10000"/>
              <a:gd name="connsiteY2" fmla="*/ 5488 h 10000"/>
              <a:gd name="connsiteX3" fmla="*/ 9260 w 10000"/>
              <a:gd name="connsiteY3" fmla="*/ 7985 h 10000"/>
              <a:gd name="connsiteX4" fmla="*/ 6897 w 10000"/>
              <a:gd name="connsiteY4" fmla="*/ 9104 h 10000"/>
              <a:gd name="connsiteX5" fmla="*/ 4410 w 10000"/>
              <a:gd name="connsiteY5" fmla="*/ 9991 h 10000"/>
              <a:gd name="connsiteX6" fmla="*/ 2194 w 10000"/>
              <a:gd name="connsiteY6" fmla="*/ 8638 h 10000"/>
              <a:gd name="connsiteX7" fmla="*/ 151 w 10000"/>
              <a:gd name="connsiteY7" fmla="*/ 7029 h 10000"/>
              <a:gd name="connsiteX8" fmla="*/ 275 w 10000"/>
              <a:gd name="connsiteY8" fmla="*/ 4532 h 10000"/>
              <a:gd name="connsiteX9" fmla="*/ 717 w 10000"/>
              <a:gd name="connsiteY9" fmla="*/ 2036 h 10000"/>
              <a:gd name="connsiteX10" fmla="*/ 3080 w 10000"/>
              <a:gd name="connsiteY10" fmla="*/ 893 h 10000"/>
              <a:gd name="connsiteX11" fmla="*/ 5567 w 10000"/>
              <a:gd name="connsiteY11" fmla="*/ 6 h 10000"/>
              <a:gd name="connsiteX12" fmla="*/ 8017 w 10000"/>
              <a:gd name="connsiteY12" fmla="*/ 1604 h 10000"/>
              <a:gd name="connsiteX0" fmla="*/ 9851 w 10000"/>
              <a:gd name="connsiteY0" fmla="*/ 2992 h 10000"/>
              <a:gd name="connsiteX1" fmla="*/ 9704 w 10000"/>
              <a:gd name="connsiteY1" fmla="*/ 5488 h 10000"/>
              <a:gd name="connsiteX2" fmla="*/ 9260 w 10000"/>
              <a:gd name="connsiteY2" fmla="*/ 7985 h 10000"/>
              <a:gd name="connsiteX3" fmla="*/ 6897 w 10000"/>
              <a:gd name="connsiteY3" fmla="*/ 9104 h 10000"/>
              <a:gd name="connsiteX4" fmla="*/ 4410 w 10000"/>
              <a:gd name="connsiteY4" fmla="*/ 9991 h 10000"/>
              <a:gd name="connsiteX5" fmla="*/ 2194 w 10000"/>
              <a:gd name="connsiteY5" fmla="*/ 8638 h 10000"/>
              <a:gd name="connsiteX6" fmla="*/ 151 w 10000"/>
              <a:gd name="connsiteY6" fmla="*/ 7029 h 10000"/>
              <a:gd name="connsiteX7" fmla="*/ 275 w 10000"/>
              <a:gd name="connsiteY7" fmla="*/ 4532 h 10000"/>
              <a:gd name="connsiteX8" fmla="*/ 717 w 10000"/>
              <a:gd name="connsiteY8" fmla="*/ 2036 h 10000"/>
              <a:gd name="connsiteX9" fmla="*/ 3080 w 10000"/>
              <a:gd name="connsiteY9" fmla="*/ 893 h 10000"/>
              <a:gd name="connsiteX10" fmla="*/ 5567 w 10000"/>
              <a:gd name="connsiteY10" fmla="*/ 6 h 10000"/>
              <a:gd name="connsiteX11" fmla="*/ 8017 w 10000"/>
              <a:gd name="connsiteY11" fmla="*/ 1604 h 10000"/>
              <a:gd name="connsiteX0" fmla="*/ 9851 w 10000"/>
              <a:gd name="connsiteY0" fmla="*/ 2992 h 10000"/>
              <a:gd name="connsiteX1" fmla="*/ 9704 w 10000"/>
              <a:gd name="connsiteY1" fmla="*/ 5488 h 10000"/>
              <a:gd name="connsiteX2" fmla="*/ 9260 w 10000"/>
              <a:gd name="connsiteY2" fmla="*/ 7985 h 10000"/>
              <a:gd name="connsiteX3" fmla="*/ 6897 w 10000"/>
              <a:gd name="connsiteY3" fmla="*/ 9104 h 10000"/>
              <a:gd name="connsiteX4" fmla="*/ 4410 w 10000"/>
              <a:gd name="connsiteY4" fmla="*/ 9991 h 10000"/>
              <a:gd name="connsiteX5" fmla="*/ 2194 w 10000"/>
              <a:gd name="connsiteY5" fmla="*/ 8638 h 10000"/>
              <a:gd name="connsiteX6" fmla="*/ 151 w 10000"/>
              <a:gd name="connsiteY6" fmla="*/ 7029 h 10000"/>
              <a:gd name="connsiteX7" fmla="*/ 275 w 10000"/>
              <a:gd name="connsiteY7" fmla="*/ 4532 h 10000"/>
              <a:gd name="connsiteX8" fmla="*/ 717 w 10000"/>
              <a:gd name="connsiteY8" fmla="*/ 2036 h 10000"/>
              <a:gd name="connsiteX9" fmla="*/ 3080 w 10000"/>
              <a:gd name="connsiteY9" fmla="*/ 893 h 10000"/>
              <a:gd name="connsiteX10" fmla="*/ 5567 w 10000"/>
              <a:gd name="connsiteY10" fmla="*/ 6 h 10000"/>
              <a:gd name="connsiteX0" fmla="*/ 9704 w 9704"/>
              <a:gd name="connsiteY0" fmla="*/ 5488 h 10000"/>
              <a:gd name="connsiteX1" fmla="*/ 9260 w 9704"/>
              <a:gd name="connsiteY1" fmla="*/ 7985 h 10000"/>
              <a:gd name="connsiteX2" fmla="*/ 6897 w 9704"/>
              <a:gd name="connsiteY2" fmla="*/ 9104 h 10000"/>
              <a:gd name="connsiteX3" fmla="*/ 4410 w 9704"/>
              <a:gd name="connsiteY3" fmla="*/ 9991 h 10000"/>
              <a:gd name="connsiteX4" fmla="*/ 2194 w 9704"/>
              <a:gd name="connsiteY4" fmla="*/ 8638 h 10000"/>
              <a:gd name="connsiteX5" fmla="*/ 151 w 9704"/>
              <a:gd name="connsiteY5" fmla="*/ 7029 h 10000"/>
              <a:gd name="connsiteX6" fmla="*/ 275 w 9704"/>
              <a:gd name="connsiteY6" fmla="*/ 4532 h 10000"/>
              <a:gd name="connsiteX7" fmla="*/ 717 w 9704"/>
              <a:gd name="connsiteY7" fmla="*/ 2036 h 10000"/>
              <a:gd name="connsiteX8" fmla="*/ 3080 w 9704"/>
              <a:gd name="connsiteY8" fmla="*/ 893 h 10000"/>
              <a:gd name="connsiteX9" fmla="*/ 5567 w 9704"/>
              <a:gd name="connsiteY9" fmla="*/ 6 h 10000"/>
              <a:gd name="connsiteX0" fmla="*/ 9542 w 9542"/>
              <a:gd name="connsiteY0" fmla="*/ 7985 h 10000"/>
              <a:gd name="connsiteX1" fmla="*/ 7107 w 9542"/>
              <a:gd name="connsiteY1" fmla="*/ 9104 h 10000"/>
              <a:gd name="connsiteX2" fmla="*/ 4545 w 9542"/>
              <a:gd name="connsiteY2" fmla="*/ 9991 h 10000"/>
              <a:gd name="connsiteX3" fmla="*/ 2261 w 9542"/>
              <a:gd name="connsiteY3" fmla="*/ 8638 h 10000"/>
              <a:gd name="connsiteX4" fmla="*/ 156 w 9542"/>
              <a:gd name="connsiteY4" fmla="*/ 7029 h 10000"/>
              <a:gd name="connsiteX5" fmla="*/ 283 w 9542"/>
              <a:gd name="connsiteY5" fmla="*/ 4532 h 10000"/>
              <a:gd name="connsiteX6" fmla="*/ 739 w 9542"/>
              <a:gd name="connsiteY6" fmla="*/ 2036 h 10000"/>
              <a:gd name="connsiteX7" fmla="*/ 3174 w 9542"/>
              <a:gd name="connsiteY7" fmla="*/ 893 h 10000"/>
              <a:gd name="connsiteX8" fmla="*/ 5737 w 9542"/>
              <a:gd name="connsiteY8" fmla="*/ 6 h 10000"/>
              <a:gd name="connsiteX0" fmla="*/ 7448 w 7448"/>
              <a:gd name="connsiteY0" fmla="*/ 9104 h 10000"/>
              <a:gd name="connsiteX1" fmla="*/ 4763 w 7448"/>
              <a:gd name="connsiteY1" fmla="*/ 9991 h 10000"/>
              <a:gd name="connsiteX2" fmla="*/ 2370 w 7448"/>
              <a:gd name="connsiteY2" fmla="*/ 8638 h 10000"/>
              <a:gd name="connsiteX3" fmla="*/ 163 w 7448"/>
              <a:gd name="connsiteY3" fmla="*/ 7029 h 10000"/>
              <a:gd name="connsiteX4" fmla="*/ 297 w 7448"/>
              <a:gd name="connsiteY4" fmla="*/ 4532 h 10000"/>
              <a:gd name="connsiteX5" fmla="*/ 774 w 7448"/>
              <a:gd name="connsiteY5" fmla="*/ 2036 h 10000"/>
              <a:gd name="connsiteX6" fmla="*/ 3326 w 7448"/>
              <a:gd name="connsiteY6" fmla="*/ 893 h 10000"/>
              <a:gd name="connsiteX7" fmla="*/ 6012 w 7448"/>
              <a:gd name="connsiteY7" fmla="*/ 6 h 10000"/>
              <a:gd name="connsiteX0" fmla="*/ 6395 w 8072"/>
              <a:gd name="connsiteY0" fmla="*/ 9991 h 9991"/>
              <a:gd name="connsiteX1" fmla="*/ 3182 w 8072"/>
              <a:gd name="connsiteY1" fmla="*/ 8638 h 9991"/>
              <a:gd name="connsiteX2" fmla="*/ 219 w 8072"/>
              <a:gd name="connsiteY2" fmla="*/ 7029 h 9991"/>
              <a:gd name="connsiteX3" fmla="*/ 399 w 8072"/>
              <a:gd name="connsiteY3" fmla="*/ 4532 h 9991"/>
              <a:gd name="connsiteX4" fmla="*/ 1039 w 8072"/>
              <a:gd name="connsiteY4" fmla="*/ 2036 h 9991"/>
              <a:gd name="connsiteX5" fmla="*/ 4466 w 8072"/>
              <a:gd name="connsiteY5" fmla="*/ 893 h 9991"/>
              <a:gd name="connsiteX6" fmla="*/ 8072 w 8072"/>
              <a:gd name="connsiteY6" fmla="*/ 6 h 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72" h="9991">
                <a:moveTo>
                  <a:pt x="6395" y="9991"/>
                </a:moveTo>
                <a:cubicBezTo>
                  <a:pt x="5144" y="9898"/>
                  <a:pt x="4217" y="9127"/>
                  <a:pt x="3182" y="8638"/>
                </a:cubicBezTo>
                <a:cubicBezTo>
                  <a:pt x="2182" y="8148"/>
                  <a:pt x="756" y="7821"/>
                  <a:pt x="219" y="7029"/>
                </a:cubicBezTo>
                <a:cubicBezTo>
                  <a:pt x="-317" y="6235"/>
                  <a:pt x="290" y="5325"/>
                  <a:pt x="399" y="4532"/>
                </a:cubicBezTo>
                <a:cubicBezTo>
                  <a:pt x="540" y="3692"/>
                  <a:pt x="290" y="2713"/>
                  <a:pt x="1039" y="2036"/>
                </a:cubicBezTo>
                <a:cubicBezTo>
                  <a:pt x="1791" y="1382"/>
                  <a:pt x="3294" y="1231"/>
                  <a:pt x="4466" y="893"/>
                </a:cubicBezTo>
                <a:cubicBezTo>
                  <a:pt x="5638" y="555"/>
                  <a:pt x="6860" y="-64"/>
                  <a:pt x="8072" y="6"/>
                </a:cubicBezTo>
              </a:path>
            </a:pathLst>
          </a:custGeom>
          <a:noFill/>
          <a:ln w="76200">
            <a:solidFill>
              <a:srgbClr val="2E161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211960" y="3030054"/>
            <a:ext cx="7200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59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84701" y="843552"/>
            <a:ext cx="4377926" cy="3392365"/>
            <a:chOff x="-1476672" y="-236562"/>
            <a:chExt cx="7380346" cy="5718880"/>
          </a:xfrm>
        </p:grpSpPr>
        <p:sp>
          <p:nvSpPr>
            <p:cNvPr id="86" name="Freeform 31"/>
            <p:cNvSpPr>
              <a:spLocks/>
            </p:cNvSpPr>
            <p:nvPr/>
          </p:nvSpPr>
          <p:spPr bwMode="auto">
            <a:xfrm rot="21176574">
              <a:off x="3301342" y="513629"/>
              <a:ext cx="1731554" cy="3487930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2951 w 9580"/>
                <a:gd name="connsiteY0" fmla="*/ 880 h 9854"/>
                <a:gd name="connsiteX1" fmla="*/ 5333 w 9580"/>
                <a:gd name="connsiteY1" fmla="*/ 6 h 9854"/>
                <a:gd name="connsiteX2" fmla="*/ 7456 w 9580"/>
                <a:gd name="connsiteY2" fmla="*/ 1362 h 9854"/>
                <a:gd name="connsiteX3" fmla="*/ 9437 w 9580"/>
                <a:gd name="connsiteY3" fmla="*/ 2948 h 9854"/>
                <a:gd name="connsiteX4" fmla="*/ 9296 w 9580"/>
                <a:gd name="connsiteY4" fmla="*/ 5408 h 9854"/>
                <a:gd name="connsiteX5" fmla="*/ 8871 w 9580"/>
                <a:gd name="connsiteY5" fmla="*/ 7868 h 9854"/>
                <a:gd name="connsiteX6" fmla="*/ 6607 w 9580"/>
                <a:gd name="connsiteY6" fmla="*/ 8971 h 9854"/>
                <a:gd name="connsiteX7" fmla="*/ 4225 w 9580"/>
                <a:gd name="connsiteY7" fmla="*/ 9845 h 9854"/>
                <a:gd name="connsiteX8" fmla="*/ 2102 w 9580"/>
                <a:gd name="connsiteY8" fmla="*/ 8512 h 9854"/>
                <a:gd name="connsiteX9" fmla="*/ 145 w 9580"/>
                <a:gd name="connsiteY9" fmla="*/ 6926 h 9854"/>
                <a:gd name="connsiteX10" fmla="*/ 263 w 9580"/>
                <a:gd name="connsiteY10" fmla="*/ 4466 h 9854"/>
                <a:gd name="connsiteX11" fmla="*/ 687 w 9580"/>
                <a:gd name="connsiteY11" fmla="*/ 2006 h 9854"/>
                <a:gd name="connsiteX12" fmla="*/ 3175 w 9580"/>
                <a:gd name="connsiteY12" fmla="*/ 1098 h 9854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11" fmla="*/ 717 w 10000"/>
                <a:gd name="connsiteY11" fmla="*/ 2036 h 10000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0" fmla="*/ 2929 w 9849"/>
                <a:gd name="connsiteY0" fmla="*/ 893 h 10000"/>
                <a:gd name="connsiteX1" fmla="*/ 5416 w 9849"/>
                <a:gd name="connsiteY1" fmla="*/ 6 h 10000"/>
                <a:gd name="connsiteX2" fmla="*/ 7632 w 9849"/>
                <a:gd name="connsiteY2" fmla="*/ 1382 h 10000"/>
                <a:gd name="connsiteX3" fmla="*/ 9700 w 9849"/>
                <a:gd name="connsiteY3" fmla="*/ 2992 h 10000"/>
                <a:gd name="connsiteX4" fmla="*/ 9553 w 9849"/>
                <a:gd name="connsiteY4" fmla="*/ 5488 h 10000"/>
                <a:gd name="connsiteX5" fmla="*/ 9109 w 9849"/>
                <a:gd name="connsiteY5" fmla="*/ 7985 h 10000"/>
                <a:gd name="connsiteX6" fmla="*/ 6746 w 9849"/>
                <a:gd name="connsiteY6" fmla="*/ 9104 h 10000"/>
                <a:gd name="connsiteX7" fmla="*/ 4259 w 9849"/>
                <a:gd name="connsiteY7" fmla="*/ 9991 h 10000"/>
                <a:gd name="connsiteX8" fmla="*/ 2043 w 9849"/>
                <a:gd name="connsiteY8" fmla="*/ 8638 h 10000"/>
                <a:gd name="connsiteX9" fmla="*/ 0 w 9849"/>
                <a:gd name="connsiteY9" fmla="*/ 7029 h 10000"/>
                <a:gd name="connsiteX0" fmla="*/ 900 w 7926"/>
                <a:gd name="connsiteY0" fmla="*/ 893 h 10000"/>
                <a:gd name="connsiteX1" fmla="*/ 3425 w 7926"/>
                <a:gd name="connsiteY1" fmla="*/ 6 h 10000"/>
                <a:gd name="connsiteX2" fmla="*/ 5675 w 7926"/>
                <a:gd name="connsiteY2" fmla="*/ 1382 h 10000"/>
                <a:gd name="connsiteX3" fmla="*/ 7775 w 7926"/>
                <a:gd name="connsiteY3" fmla="*/ 2992 h 10000"/>
                <a:gd name="connsiteX4" fmla="*/ 7625 w 7926"/>
                <a:gd name="connsiteY4" fmla="*/ 5488 h 10000"/>
                <a:gd name="connsiteX5" fmla="*/ 7175 w 7926"/>
                <a:gd name="connsiteY5" fmla="*/ 7985 h 10000"/>
                <a:gd name="connsiteX6" fmla="*/ 4775 w 7926"/>
                <a:gd name="connsiteY6" fmla="*/ 9104 h 10000"/>
                <a:gd name="connsiteX7" fmla="*/ 2250 w 7926"/>
                <a:gd name="connsiteY7" fmla="*/ 9991 h 10000"/>
                <a:gd name="connsiteX8" fmla="*/ 0 w 7926"/>
                <a:gd name="connsiteY8" fmla="*/ 8638 h 10000"/>
                <a:gd name="connsiteX0" fmla="*/ 0 w 8864"/>
                <a:gd name="connsiteY0" fmla="*/ 893 h 10000"/>
                <a:gd name="connsiteX1" fmla="*/ 3185 w 8864"/>
                <a:gd name="connsiteY1" fmla="*/ 6 h 10000"/>
                <a:gd name="connsiteX2" fmla="*/ 6024 w 8864"/>
                <a:gd name="connsiteY2" fmla="*/ 1382 h 10000"/>
                <a:gd name="connsiteX3" fmla="*/ 8673 w 8864"/>
                <a:gd name="connsiteY3" fmla="*/ 2992 h 10000"/>
                <a:gd name="connsiteX4" fmla="*/ 8484 w 8864"/>
                <a:gd name="connsiteY4" fmla="*/ 5488 h 10000"/>
                <a:gd name="connsiteX5" fmla="*/ 7916 w 8864"/>
                <a:gd name="connsiteY5" fmla="*/ 7985 h 10000"/>
                <a:gd name="connsiteX6" fmla="*/ 4888 w 8864"/>
                <a:gd name="connsiteY6" fmla="*/ 9104 h 10000"/>
                <a:gd name="connsiteX7" fmla="*/ 1703 w 8864"/>
                <a:gd name="connsiteY7" fmla="*/ 9991 h 10000"/>
                <a:gd name="connsiteX0" fmla="*/ 0 w 10000"/>
                <a:gd name="connsiteY0" fmla="*/ 893 h 9104"/>
                <a:gd name="connsiteX1" fmla="*/ 3593 w 10000"/>
                <a:gd name="connsiteY1" fmla="*/ 6 h 9104"/>
                <a:gd name="connsiteX2" fmla="*/ 6796 w 10000"/>
                <a:gd name="connsiteY2" fmla="*/ 1382 h 9104"/>
                <a:gd name="connsiteX3" fmla="*/ 9785 w 10000"/>
                <a:gd name="connsiteY3" fmla="*/ 2992 h 9104"/>
                <a:gd name="connsiteX4" fmla="*/ 9571 w 10000"/>
                <a:gd name="connsiteY4" fmla="*/ 5488 h 9104"/>
                <a:gd name="connsiteX5" fmla="*/ 8931 w 10000"/>
                <a:gd name="connsiteY5" fmla="*/ 7985 h 9104"/>
                <a:gd name="connsiteX6" fmla="*/ 5514 w 10000"/>
                <a:gd name="connsiteY6" fmla="*/ 9104 h 9104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5514 w 10000"/>
                <a:gd name="connsiteY6" fmla="*/ 10000 h 10000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7258 w 10000"/>
                <a:gd name="connsiteY6" fmla="*/ 9454 h 10000"/>
                <a:gd name="connsiteX7" fmla="*/ 5514 w 10000"/>
                <a:gd name="connsiteY7" fmla="*/ 10000 h 10000"/>
                <a:gd name="connsiteX0" fmla="*/ 0 w 10000"/>
                <a:gd name="connsiteY0" fmla="*/ 981 h 9454"/>
                <a:gd name="connsiteX1" fmla="*/ 3593 w 10000"/>
                <a:gd name="connsiteY1" fmla="*/ 7 h 9454"/>
                <a:gd name="connsiteX2" fmla="*/ 6796 w 10000"/>
                <a:gd name="connsiteY2" fmla="*/ 1518 h 9454"/>
                <a:gd name="connsiteX3" fmla="*/ 9785 w 10000"/>
                <a:gd name="connsiteY3" fmla="*/ 3286 h 9454"/>
                <a:gd name="connsiteX4" fmla="*/ 9571 w 10000"/>
                <a:gd name="connsiteY4" fmla="*/ 6028 h 9454"/>
                <a:gd name="connsiteX5" fmla="*/ 8931 w 10000"/>
                <a:gd name="connsiteY5" fmla="*/ 8771 h 9454"/>
                <a:gd name="connsiteX6" fmla="*/ 7258 w 10000"/>
                <a:gd name="connsiteY6" fmla="*/ 9454 h 9454"/>
                <a:gd name="connsiteX0" fmla="*/ 0 w 6407"/>
                <a:gd name="connsiteY0" fmla="*/ 0 h 9993"/>
                <a:gd name="connsiteX1" fmla="*/ 3203 w 6407"/>
                <a:gd name="connsiteY1" fmla="*/ 1599 h 9993"/>
                <a:gd name="connsiteX2" fmla="*/ 6192 w 6407"/>
                <a:gd name="connsiteY2" fmla="*/ 3469 h 9993"/>
                <a:gd name="connsiteX3" fmla="*/ 5978 w 6407"/>
                <a:gd name="connsiteY3" fmla="*/ 6369 h 9993"/>
                <a:gd name="connsiteX4" fmla="*/ 5338 w 6407"/>
                <a:gd name="connsiteY4" fmla="*/ 9271 h 9993"/>
                <a:gd name="connsiteX5" fmla="*/ 3665 w 6407"/>
                <a:gd name="connsiteY5" fmla="*/ 9993 h 9993"/>
                <a:gd name="connsiteX0" fmla="*/ 0 w 10000"/>
                <a:gd name="connsiteY0" fmla="*/ 0 h 9918"/>
                <a:gd name="connsiteX1" fmla="*/ 4999 w 10000"/>
                <a:gd name="connsiteY1" fmla="*/ 1600 h 9918"/>
                <a:gd name="connsiteX2" fmla="*/ 9664 w 10000"/>
                <a:gd name="connsiteY2" fmla="*/ 3471 h 9918"/>
                <a:gd name="connsiteX3" fmla="*/ 9330 w 10000"/>
                <a:gd name="connsiteY3" fmla="*/ 6373 h 9918"/>
                <a:gd name="connsiteX4" fmla="*/ 8332 w 10000"/>
                <a:gd name="connsiteY4" fmla="*/ 9277 h 9918"/>
                <a:gd name="connsiteX5" fmla="*/ 6378 w 10000"/>
                <a:gd name="connsiteY5" fmla="*/ 9918 h 9918"/>
                <a:gd name="connsiteX0" fmla="*/ 0 w 10000"/>
                <a:gd name="connsiteY0" fmla="*/ 0 h 9886"/>
                <a:gd name="connsiteX1" fmla="*/ 4999 w 10000"/>
                <a:gd name="connsiteY1" fmla="*/ 1613 h 9886"/>
                <a:gd name="connsiteX2" fmla="*/ 9664 w 10000"/>
                <a:gd name="connsiteY2" fmla="*/ 3500 h 9886"/>
                <a:gd name="connsiteX3" fmla="*/ 9330 w 10000"/>
                <a:gd name="connsiteY3" fmla="*/ 6426 h 9886"/>
                <a:gd name="connsiteX4" fmla="*/ 8332 w 10000"/>
                <a:gd name="connsiteY4" fmla="*/ 9354 h 9886"/>
                <a:gd name="connsiteX5" fmla="*/ 6961 w 10000"/>
                <a:gd name="connsiteY5" fmla="*/ 9886 h 9886"/>
                <a:gd name="connsiteX0" fmla="*/ 0 w 10000"/>
                <a:gd name="connsiteY0" fmla="*/ 0 h 10039"/>
                <a:gd name="connsiteX1" fmla="*/ 4999 w 10000"/>
                <a:gd name="connsiteY1" fmla="*/ 1632 h 10039"/>
                <a:gd name="connsiteX2" fmla="*/ 9664 w 10000"/>
                <a:gd name="connsiteY2" fmla="*/ 3540 h 10039"/>
                <a:gd name="connsiteX3" fmla="*/ 9330 w 10000"/>
                <a:gd name="connsiteY3" fmla="*/ 6500 h 10039"/>
                <a:gd name="connsiteX4" fmla="*/ 8332 w 10000"/>
                <a:gd name="connsiteY4" fmla="*/ 9462 h 10039"/>
                <a:gd name="connsiteX5" fmla="*/ 6924 w 10000"/>
                <a:gd name="connsiteY5" fmla="*/ 10039 h 10039"/>
                <a:gd name="connsiteX0" fmla="*/ 0 w 10000"/>
                <a:gd name="connsiteY0" fmla="*/ 0 h 10019"/>
                <a:gd name="connsiteX1" fmla="*/ 4999 w 10000"/>
                <a:gd name="connsiteY1" fmla="*/ 1632 h 10019"/>
                <a:gd name="connsiteX2" fmla="*/ 9664 w 10000"/>
                <a:gd name="connsiteY2" fmla="*/ 3540 h 10019"/>
                <a:gd name="connsiteX3" fmla="*/ 9330 w 10000"/>
                <a:gd name="connsiteY3" fmla="*/ 6500 h 10019"/>
                <a:gd name="connsiteX4" fmla="*/ 8332 w 10000"/>
                <a:gd name="connsiteY4" fmla="*/ 9462 h 10019"/>
                <a:gd name="connsiteX5" fmla="*/ 6818 w 10000"/>
                <a:gd name="connsiteY5" fmla="*/ 10019 h 10019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22">
                  <a:moveTo>
                    <a:pt x="0" y="0"/>
                  </a:moveTo>
                  <a:cubicBezTo>
                    <a:pt x="2002" y="110"/>
                    <a:pt x="3445" y="1053"/>
                    <a:pt x="4999" y="1632"/>
                  </a:cubicBezTo>
                  <a:cubicBezTo>
                    <a:pt x="6554" y="2213"/>
                    <a:pt x="8829" y="2600"/>
                    <a:pt x="9664" y="3540"/>
                  </a:cubicBezTo>
                  <a:cubicBezTo>
                    <a:pt x="10495" y="4481"/>
                    <a:pt x="9552" y="5561"/>
                    <a:pt x="9330" y="6500"/>
                  </a:cubicBezTo>
                  <a:cubicBezTo>
                    <a:pt x="9107" y="7496"/>
                    <a:pt x="9497" y="8659"/>
                    <a:pt x="8332" y="9462"/>
                  </a:cubicBezTo>
                  <a:cubicBezTo>
                    <a:pt x="8006" y="9642"/>
                    <a:pt x="7761" y="9800"/>
                    <a:pt x="6873" y="10022"/>
                  </a:cubicBezTo>
                </a:path>
              </a:pathLst>
            </a:custGeom>
            <a:noFill/>
            <a:ln w="38100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6672" y="-236562"/>
              <a:ext cx="7380346" cy="571888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88" name="Freeform 31"/>
            <p:cNvSpPr>
              <a:spLocks/>
            </p:cNvSpPr>
            <p:nvPr/>
          </p:nvSpPr>
          <p:spPr bwMode="auto">
            <a:xfrm rot="21176574">
              <a:off x="3097201" y="4045502"/>
              <a:ext cx="1658831" cy="633491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296 w 9587"/>
                <a:gd name="connsiteY0" fmla="*/ 5408 h 9854"/>
                <a:gd name="connsiteX1" fmla="*/ 8871 w 9587"/>
                <a:gd name="connsiteY1" fmla="*/ 7868 h 9854"/>
                <a:gd name="connsiteX2" fmla="*/ 6607 w 9587"/>
                <a:gd name="connsiteY2" fmla="*/ 8971 h 9854"/>
                <a:gd name="connsiteX3" fmla="*/ 4225 w 9587"/>
                <a:gd name="connsiteY3" fmla="*/ 9845 h 9854"/>
                <a:gd name="connsiteX4" fmla="*/ 2102 w 9587"/>
                <a:gd name="connsiteY4" fmla="*/ 8512 h 9854"/>
                <a:gd name="connsiteX5" fmla="*/ 145 w 9587"/>
                <a:gd name="connsiteY5" fmla="*/ 6926 h 9854"/>
                <a:gd name="connsiteX6" fmla="*/ 263 w 9587"/>
                <a:gd name="connsiteY6" fmla="*/ 4466 h 9854"/>
                <a:gd name="connsiteX7" fmla="*/ 687 w 9587"/>
                <a:gd name="connsiteY7" fmla="*/ 2006 h 9854"/>
                <a:gd name="connsiteX8" fmla="*/ 2951 w 9587"/>
                <a:gd name="connsiteY8" fmla="*/ 880 h 9854"/>
                <a:gd name="connsiteX9" fmla="*/ 5333 w 9587"/>
                <a:gd name="connsiteY9" fmla="*/ 6 h 9854"/>
                <a:gd name="connsiteX10" fmla="*/ 7456 w 9587"/>
                <a:gd name="connsiteY10" fmla="*/ 1362 h 9854"/>
                <a:gd name="connsiteX11" fmla="*/ 9437 w 9587"/>
                <a:gd name="connsiteY11" fmla="*/ 2948 h 9854"/>
                <a:gd name="connsiteX12" fmla="*/ 9520 w 9587"/>
                <a:gd name="connsiteY12" fmla="*/ 5626 h 9854"/>
                <a:gd name="connsiteX0" fmla="*/ 9696 w 9844"/>
                <a:gd name="connsiteY0" fmla="*/ 5488 h 10000"/>
                <a:gd name="connsiteX1" fmla="*/ 9253 w 9844"/>
                <a:gd name="connsiteY1" fmla="*/ 7985 h 10000"/>
                <a:gd name="connsiteX2" fmla="*/ 6892 w 9844"/>
                <a:gd name="connsiteY2" fmla="*/ 9104 h 10000"/>
                <a:gd name="connsiteX3" fmla="*/ 4407 w 9844"/>
                <a:gd name="connsiteY3" fmla="*/ 9991 h 10000"/>
                <a:gd name="connsiteX4" fmla="*/ 2193 w 9844"/>
                <a:gd name="connsiteY4" fmla="*/ 8638 h 10000"/>
                <a:gd name="connsiteX5" fmla="*/ 151 w 9844"/>
                <a:gd name="connsiteY5" fmla="*/ 7029 h 10000"/>
                <a:gd name="connsiteX6" fmla="*/ 274 w 9844"/>
                <a:gd name="connsiteY6" fmla="*/ 4532 h 10000"/>
                <a:gd name="connsiteX7" fmla="*/ 717 w 9844"/>
                <a:gd name="connsiteY7" fmla="*/ 2036 h 10000"/>
                <a:gd name="connsiteX8" fmla="*/ 3078 w 9844"/>
                <a:gd name="connsiteY8" fmla="*/ 893 h 10000"/>
                <a:gd name="connsiteX9" fmla="*/ 5563 w 9844"/>
                <a:gd name="connsiteY9" fmla="*/ 6 h 10000"/>
                <a:gd name="connsiteX10" fmla="*/ 7777 w 9844"/>
                <a:gd name="connsiteY10" fmla="*/ 1382 h 10000"/>
                <a:gd name="connsiteX11" fmla="*/ 9844 w 9844"/>
                <a:gd name="connsiteY11" fmla="*/ 2992 h 10000"/>
                <a:gd name="connsiteX0" fmla="*/ 9850 w 9850"/>
                <a:gd name="connsiteY0" fmla="*/ 5488 h 10000"/>
                <a:gd name="connsiteX1" fmla="*/ 9400 w 9850"/>
                <a:gd name="connsiteY1" fmla="*/ 7985 h 10000"/>
                <a:gd name="connsiteX2" fmla="*/ 7001 w 9850"/>
                <a:gd name="connsiteY2" fmla="*/ 9104 h 10000"/>
                <a:gd name="connsiteX3" fmla="*/ 4477 w 9850"/>
                <a:gd name="connsiteY3" fmla="*/ 9991 h 10000"/>
                <a:gd name="connsiteX4" fmla="*/ 2228 w 9850"/>
                <a:gd name="connsiteY4" fmla="*/ 8638 h 10000"/>
                <a:gd name="connsiteX5" fmla="*/ 153 w 9850"/>
                <a:gd name="connsiteY5" fmla="*/ 7029 h 10000"/>
                <a:gd name="connsiteX6" fmla="*/ 278 w 9850"/>
                <a:gd name="connsiteY6" fmla="*/ 4532 h 10000"/>
                <a:gd name="connsiteX7" fmla="*/ 728 w 9850"/>
                <a:gd name="connsiteY7" fmla="*/ 2036 h 10000"/>
                <a:gd name="connsiteX8" fmla="*/ 3127 w 9850"/>
                <a:gd name="connsiteY8" fmla="*/ 893 h 10000"/>
                <a:gd name="connsiteX9" fmla="*/ 5651 w 9850"/>
                <a:gd name="connsiteY9" fmla="*/ 6 h 10000"/>
                <a:gd name="connsiteX10" fmla="*/ 7900 w 9850"/>
                <a:gd name="connsiteY10" fmla="*/ 1382 h 10000"/>
                <a:gd name="connsiteX0" fmla="*/ 10000 w 10000"/>
                <a:gd name="connsiteY0" fmla="*/ 5488 h 10000"/>
                <a:gd name="connsiteX1" fmla="*/ 9543 w 10000"/>
                <a:gd name="connsiteY1" fmla="*/ 7985 h 10000"/>
                <a:gd name="connsiteX2" fmla="*/ 7108 w 10000"/>
                <a:gd name="connsiteY2" fmla="*/ 9104 h 10000"/>
                <a:gd name="connsiteX3" fmla="*/ 4545 w 10000"/>
                <a:gd name="connsiteY3" fmla="*/ 9991 h 10000"/>
                <a:gd name="connsiteX4" fmla="*/ 2262 w 10000"/>
                <a:gd name="connsiteY4" fmla="*/ 8638 h 10000"/>
                <a:gd name="connsiteX5" fmla="*/ 155 w 10000"/>
                <a:gd name="connsiteY5" fmla="*/ 7029 h 10000"/>
                <a:gd name="connsiteX6" fmla="*/ 282 w 10000"/>
                <a:gd name="connsiteY6" fmla="*/ 4532 h 10000"/>
                <a:gd name="connsiteX7" fmla="*/ 739 w 10000"/>
                <a:gd name="connsiteY7" fmla="*/ 2036 h 10000"/>
                <a:gd name="connsiteX8" fmla="*/ 3175 w 10000"/>
                <a:gd name="connsiteY8" fmla="*/ 893 h 10000"/>
                <a:gd name="connsiteX9" fmla="*/ 5737 w 10000"/>
                <a:gd name="connsiteY9" fmla="*/ 6 h 10000"/>
                <a:gd name="connsiteX0" fmla="*/ 10000 w 10000"/>
                <a:gd name="connsiteY0" fmla="*/ 4595 h 9107"/>
                <a:gd name="connsiteX1" fmla="*/ 9543 w 10000"/>
                <a:gd name="connsiteY1" fmla="*/ 7092 h 9107"/>
                <a:gd name="connsiteX2" fmla="*/ 7108 w 10000"/>
                <a:gd name="connsiteY2" fmla="*/ 8211 h 9107"/>
                <a:gd name="connsiteX3" fmla="*/ 4545 w 10000"/>
                <a:gd name="connsiteY3" fmla="*/ 9098 h 9107"/>
                <a:gd name="connsiteX4" fmla="*/ 2262 w 10000"/>
                <a:gd name="connsiteY4" fmla="*/ 7745 h 9107"/>
                <a:gd name="connsiteX5" fmla="*/ 155 w 10000"/>
                <a:gd name="connsiteY5" fmla="*/ 6136 h 9107"/>
                <a:gd name="connsiteX6" fmla="*/ 282 w 10000"/>
                <a:gd name="connsiteY6" fmla="*/ 3639 h 9107"/>
                <a:gd name="connsiteX7" fmla="*/ 739 w 10000"/>
                <a:gd name="connsiteY7" fmla="*/ 1143 h 9107"/>
                <a:gd name="connsiteX8" fmla="*/ 3175 w 10000"/>
                <a:gd name="connsiteY8" fmla="*/ 0 h 9107"/>
                <a:gd name="connsiteX0" fmla="*/ 10000 w 10000"/>
                <a:gd name="connsiteY0" fmla="*/ 3791 h 8745"/>
                <a:gd name="connsiteX1" fmla="*/ 9543 w 10000"/>
                <a:gd name="connsiteY1" fmla="*/ 6532 h 8745"/>
                <a:gd name="connsiteX2" fmla="*/ 7108 w 10000"/>
                <a:gd name="connsiteY2" fmla="*/ 7761 h 8745"/>
                <a:gd name="connsiteX3" fmla="*/ 4545 w 10000"/>
                <a:gd name="connsiteY3" fmla="*/ 8735 h 8745"/>
                <a:gd name="connsiteX4" fmla="*/ 2262 w 10000"/>
                <a:gd name="connsiteY4" fmla="*/ 7249 h 8745"/>
                <a:gd name="connsiteX5" fmla="*/ 155 w 10000"/>
                <a:gd name="connsiteY5" fmla="*/ 5483 h 8745"/>
                <a:gd name="connsiteX6" fmla="*/ 282 w 10000"/>
                <a:gd name="connsiteY6" fmla="*/ 2741 h 8745"/>
                <a:gd name="connsiteX7" fmla="*/ 739 w 10000"/>
                <a:gd name="connsiteY7" fmla="*/ 0 h 8745"/>
                <a:gd name="connsiteX0" fmla="*/ 10000 w 10000"/>
                <a:gd name="connsiteY0" fmla="*/ 1201 h 6866"/>
                <a:gd name="connsiteX1" fmla="*/ 9543 w 10000"/>
                <a:gd name="connsiteY1" fmla="*/ 4335 h 6866"/>
                <a:gd name="connsiteX2" fmla="*/ 7108 w 10000"/>
                <a:gd name="connsiteY2" fmla="*/ 5741 h 6866"/>
                <a:gd name="connsiteX3" fmla="*/ 4545 w 10000"/>
                <a:gd name="connsiteY3" fmla="*/ 6855 h 6866"/>
                <a:gd name="connsiteX4" fmla="*/ 2262 w 10000"/>
                <a:gd name="connsiteY4" fmla="*/ 5155 h 6866"/>
                <a:gd name="connsiteX5" fmla="*/ 155 w 10000"/>
                <a:gd name="connsiteY5" fmla="*/ 3136 h 6866"/>
                <a:gd name="connsiteX6" fmla="*/ 282 w 10000"/>
                <a:gd name="connsiteY6" fmla="*/ 0 h 6866"/>
                <a:gd name="connsiteX0" fmla="*/ 9845 w 9845"/>
                <a:gd name="connsiteY0" fmla="*/ 0 h 8251"/>
                <a:gd name="connsiteX1" fmla="*/ 9388 w 9845"/>
                <a:gd name="connsiteY1" fmla="*/ 4565 h 8251"/>
                <a:gd name="connsiteX2" fmla="*/ 6953 w 9845"/>
                <a:gd name="connsiteY2" fmla="*/ 6612 h 8251"/>
                <a:gd name="connsiteX3" fmla="*/ 4390 w 9845"/>
                <a:gd name="connsiteY3" fmla="*/ 8235 h 8251"/>
                <a:gd name="connsiteX4" fmla="*/ 2107 w 9845"/>
                <a:gd name="connsiteY4" fmla="*/ 5759 h 8251"/>
                <a:gd name="connsiteX5" fmla="*/ 0 w 9845"/>
                <a:gd name="connsiteY5" fmla="*/ 2818 h 8251"/>
                <a:gd name="connsiteX0" fmla="*/ 7860 w 7860"/>
                <a:gd name="connsiteY0" fmla="*/ 0 h 10001"/>
                <a:gd name="connsiteX1" fmla="*/ 7396 w 7860"/>
                <a:gd name="connsiteY1" fmla="*/ 5533 h 10001"/>
                <a:gd name="connsiteX2" fmla="*/ 4922 w 7860"/>
                <a:gd name="connsiteY2" fmla="*/ 8014 h 10001"/>
                <a:gd name="connsiteX3" fmla="*/ 2319 w 7860"/>
                <a:gd name="connsiteY3" fmla="*/ 9981 h 10001"/>
                <a:gd name="connsiteX4" fmla="*/ 0 w 7860"/>
                <a:gd name="connsiteY4" fmla="*/ 6980 h 10001"/>
                <a:gd name="connsiteX0" fmla="*/ 7050 w 7050"/>
                <a:gd name="connsiteY0" fmla="*/ 0 h 10000"/>
                <a:gd name="connsiteX1" fmla="*/ 6460 w 7050"/>
                <a:gd name="connsiteY1" fmla="*/ 5532 h 10000"/>
                <a:gd name="connsiteX2" fmla="*/ 3312 w 7050"/>
                <a:gd name="connsiteY2" fmla="*/ 8013 h 10000"/>
                <a:gd name="connsiteX3" fmla="*/ 0 w 7050"/>
                <a:gd name="connsiteY3" fmla="*/ 9980 h 10000"/>
                <a:gd name="connsiteX0" fmla="*/ 9163 w 9163"/>
                <a:gd name="connsiteY0" fmla="*/ 0 h 4468"/>
                <a:gd name="connsiteX1" fmla="*/ 4698 w 9163"/>
                <a:gd name="connsiteY1" fmla="*/ 2481 h 4468"/>
                <a:gd name="connsiteX2" fmla="*/ 0 w 9163"/>
                <a:gd name="connsiteY2" fmla="*/ 4448 h 4468"/>
                <a:gd name="connsiteX0" fmla="*/ 9774 w 9774"/>
                <a:gd name="connsiteY0" fmla="*/ 0 h 9562"/>
                <a:gd name="connsiteX1" fmla="*/ 5127 w 9774"/>
                <a:gd name="connsiteY1" fmla="*/ 5117 h 9562"/>
                <a:gd name="connsiteX2" fmla="*/ 0 w 9774"/>
                <a:gd name="connsiteY2" fmla="*/ 9519 h 9562"/>
                <a:gd name="connsiteX0" fmla="*/ 9955 w 9955"/>
                <a:gd name="connsiteY0" fmla="*/ 0 h 9811"/>
                <a:gd name="connsiteX1" fmla="*/ 5246 w 9955"/>
                <a:gd name="connsiteY1" fmla="*/ 5163 h 9811"/>
                <a:gd name="connsiteX2" fmla="*/ 0 w 9955"/>
                <a:gd name="connsiteY2" fmla="*/ 9767 h 9811"/>
                <a:gd name="connsiteX0" fmla="*/ 9953 w 9953"/>
                <a:gd name="connsiteY0" fmla="*/ 0 h 9768"/>
                <a:gd name="connsiteX1" fmla="*/ 5270 w 9953"/>
                <a:gd name="connsiteY1" fmla="*/ 5030 h 9768"/>
                <a:gd name="connsiteX2" fmla="*/ 0 w 9953"/>
                <a:gd name="connsiteY2" fmla="*/ 9723 h 9768"/>
                <a:gd name="connsiteX0" fmla="*/ 9810 w 9810"/>
                <a:gd name="connsiteY0" fmla="*/ 0 h 8669"/>
                <a:gd name="connsiteX1" fmla="*/ 5295 w 9810"/>
                <a:gd name="connsiteY1" fmla="*/ 3821 h 8669"/>
                <a:gd name="connsiteX2" fmla="*/ 0 w 9810"/>
                <a:gd name="connsiteY2" fmla="*/ 8626 h 8669"/>
                <a:gd name="connsiteX0" fmla="*/ 9212 w 9212"/>
                <a:gd name="connsiteY0" fmla="*/ 0 h 9878"/>
                <a:gd name="connsiteX1" fmla="*/ 5398 w 9212"/>
                <a:gd name="connsiteY1" fmla="*/ 4286 h 9878"/>
                <a:gd name="connsiteX2" fmla="*/ 0 w 9212"/>
                <a:gd name="connsiteY2" fmla="*/ 9828 h 9878"/>
                <a:gd name="connsiteX0" fmla="*/ 9991 w 9991"/>
                <a:gd name="connsiteY0" fmla="*/ 0 h 9806"/>
                <a:gd name="connsiteX1" fmla="*/ 5860 w 9991"/>
                <a:gd name="connsiteY1" fmla="*/ 4146 h 9806"/>
                <a:gd name="connsiteX2" fmla="*/ 0 w 9991"/>
                <a:gd name="connsiteY2" fmla="*/ 9756 h 9806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14 w 10014"/>
                <a:gd name="connsiteY0" fmla="*/ 0 h 9895"/>
                <a:gd name="connsiteX1" fmla="*/ 5865 w 10014"/>
                <a:gd name="connsiteY1" fmla="*/ 4123 h 9895"/>
                <a:gd name="connsiteX2" fmla="*/ 0 w 10014"/>
                <a:gd name="connsiteY2" fmla="*/ 9844 h 9895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cubicBezTo>
                    <a:pt x="8982" y="1527"/>
                    <a:pt x="7523" y="2508"/>
                    <a:pt x="5857" y="4167"/>
                  </a:cubicBezTo>
                  <a:cubicBezTo>
                    <a:pt x="4190" y="5825"/>
                    <a:pt x="2029" y="10549"/>
                    <a:pt x="0" y="9948"/>
                  </a:cubicBezTo>
                </a:path>
              </a:pathLst>
            </a:custGeom>
            <a:noFill/>
            <a:ln w="38100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auto">
            <a:xfrm rot="21176574">
              <a:off x="1181347" y="748680"/>
              <a:ext cx="2174284" cy="4123196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437 w 9580"/>
                <a:gd name="connsiteY0" fmla="*/ 2948 h 9854"/>
                <a:gd name="connsiteX1" fmla="*/ 9296 w 9580"/>
                <a:gd name="connsiteY1" fmla="*/ 5408 h 9854"/>
                <a:gd name="connsiteX2" fmla="*/ 8871 w 9580"/>
                <a:gd name="connsiteY2" fmla="*/ 7868 h 9854"/>
                <a:gd name="connsiteX3" fmla="*/ 6607 w 9580"/>
                <a:gd name="connsiteY3" fmla="*/ 8971 h 9854"/>
                <a:gd name="connsiteX4" fmla="*/ 4225 w 9580"/>
                <a:gd name="connsiteY4" fmla="*/ 9845 h 9854"/>
                <a:gd name="connsiteX5" fmla="*/ 2102 w 9580"/>
                <a:gd name="connsiteY5" fmla="*/ 8512 h 9854"/>
                <a:gd name="connsiteX6" fmla="*/ 145 w 9580"/>
                <a:gd name="connsiteY6" fmla="*/ 6926 h 9854"/>
                <a:gd name="connsiteX7" fmla="*/ 263 w 9580"/>
                <a:gd name="connsiteY7" fmla="*/ 4466 h 9854"/>
                <a:gd name="connsiteX8" fmla="*/ 687 w 9580"/>
                <a:gd name="connsiteY8" fmla="*/ 2006 h 9854"/>
                <a:gd name="connsiteX9" fmla="*/ 2951 w 9580"/>
                <a:gd name="connsiteY9" fmla="*/ 880 h 9854"/>
                <a:gd name="connsiteX10" fmla="*/ 5333 w 9580"/>
                <a:gd name="connsiteY10" fmla="*/ 6 h 9854"/>
                <a:gd name="connsiteX11" fmla="*/ 7456 w 9580"/>
                <a:gd name="connsiteY11" fmla="*/ 1362 h 9854"/>
                <a:gd name="connsiteX12" fmla="*/ 9437 w 9580"/>
                <a:gd name="connsiteY12" fmla="*/ 2948 h 9854"/>
                <a:gd name="connsiteX0" fmla="*/ 7783 w 10000"/>
                <a:gd name="connsiteY0" fmla="*/ 1382 h 10000"/>
                <a:gd name="connsiteX1" fmla="*/ 9851 w 10000"/>
                <a:gd name="connsiteY1" fmla="*/ 2992 h 10000"/>
                <a:gd name="connsiteX2" fmla="*/ 9704 w 10000"/>
                <a:gd name="connsiteY2" fmla="*/ 5488 h 10000"/>
                <a:gd name="connsiteX3" fmla="*/ 9260 w 10000"/>
                <a:gd name="connsiteY3" fmla="*/ 7985 h 10000"/>
                <a:gd name="connsiteX4" fmla="*/ 6897 w 10000"/>
                <a:gd name="connsiteY4" fmla="*/ 9104 h 10000"/>
                <a:gd name="connsiteX5" fmla="*/ 4410 w 10000"/>
                <a:gd name="connsiteY5" fmla="*/ 9991 h 10000"/>
                <a:gd name="connsiteX6" fmla="*/ 2194 w 10000"/>
                <a:gd name="connsiteY6" fmla="*/ 8638 h 10000"/>
                <a:gd name="connsiteX7" fmla="*/ 151 w 10000"/>
                <a:gd name="connsiteY7" fmla="*/ 7029 h 10000"/>
                <a:gd name="connsiteX8" fmla="*/ 275 w 10000"/>
                <a:gd name="connsiteY8" fmla="*/ 4532 h 10000"/>
                <a:gd name="connsiteX9" fmla="*/ 717 w 10000"/>
                <a:gd name="connsiteY9" fmla="*/ 2036 h 10000"/>
                <a:gd name="connsiteX10" fmla="*/ 3080 w 10000"/>
                <a:gd name="connsiteY10" fmla="*/ 893 h 10000"/>
                <a:gd name="connsiteX11" fmla="*/ 5567 w 10000"/>
                <a:gd name="connsiteY11" fmla="*/ 6 h 10000"/>
                <a:gd name="connsiteX12" fmla="*/ 8017 w 10000"/>
                <a:gd name="connsiteY12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11" fmla="*/ 8017 w 10000"/>
                <a:gd name="connsiteY11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0" fmla="*/ 9704 w 9704"/>
                <a:gd name="connsiteY0" fmla="*/ 5488 h 10000"/>
                <a:gd name="connsiteX1" fmla="*/ 9260 w 9704"/>
                <a:gd name="connsiteY1" fmla="*/ 7985 h 10000"/>
                <a:gd name="connsiteX2" fmla="*/ 6897 w 9704"/>
                <a:gd name="connsiteY2" fmla="*/ 9104 h 10000"/>
                <a:gd name="connsiteX3" fmla="*/ 4410 w 9704"/>
                <a:gd name="connsiteY3" fmla="*/ 9991 h 10000"/>
                <a:gd name="connsiteX4" fmla="*/ 2194 w 9704"/>
                <a:gd name="connsiteY4" fmla="*/ 8638 h 10000"/>
                <a:gd name="connsiteX5" fmla="*/ 151 w 9704"/>
                <a:gd name="connsiteY5" fmla="*/ 7029 h 10000"/>
                <a:gd name="connsiteX6" fmla="*/ 275 w 9704"/>
                <a:gd name="connsiteY6" fmla="*/ 4532 h 10000"/>
                <a:gd name="connsiteX7" fmla="*/ 717 w 9704"/>
                <a:gd name="connsiteY7" fmla="*/ 2036 h 10000"/>
                <a:gd name="connsiteX8" fmla="*/ 3080 w 9704"/>
                <a:gd name="connsiteY8" fmla="*/ 893 h 10000"/>
                <a:gd name="connsiteX9" fmla="*/ 5567 w 9704"/>
                <a:gd name="connsiteY9" fmla="*/ 6 h 10000"/>
                <a:gd name="connsiteX0" fmla="*/ 9542 w 9542"/>
                <a:gd name="connsiteY0" fmla="*/ 7985 h 10000"/>
                <a:gd name="connsiteX1" fmla="*/ 7107 w 9542"/>
                <a:gd name="connsiteY1" fmla="*/ 9104 h 10000"/>
                <a:gd name="connsiteX2" fmla="*/ 4545 w 9542"/>
                <a:gd name="connsiteY2" fmla="*/ 9991 h 10000"/>
                <a:gd name="connsiteX3" fmla="*/ 2261 w 9542"/>
                <a:gd name="connsiteY3" fmla="*/ 8638 h 10000"/>
                <a:gd name="connsiteX4" fmla="*/ 156 w 9542"/>
                <a:gd name="connsiteY4" fmla="*/ 7029 h 10000"/>
                <a:gd name="connsiteX5" fmla="*/ 283 w 9542"/>
                <a:gd name="connsiteY5" fmla="*/ 4532 h 10000"/>
                <a:gd name="connsiteX6" fmla="*/ 739 w 9542"/>
                <a:gd name="connsiteY6" fmla="*/ 2036 h 10000"/>
                <a:gd name="connsiteX7" fmla="*/ 3174 w 9542"/>
                <a:gd name="connsiteY7" fmla="*/ 893 h 10000"/>
                <a:gd name="connsiteX8" fmla="*/ 5737 w 9542"/>
                <a:gd name="connsiteY8" fmla="*/ 6 h 10000"/>
                <a:gd name="connsiteX0" fmla="*/ 7448 w 7448"/>
                <a:gd name="connsiteY0" fmla="*/ 9104 h 10000"/>
                <a:gd name="connsiteX1" fmla="*/ 4763 w 7448"/>
                <a:gd name="connsiteY1" fmla="*/ 9991 h 10000"/>
                <a:gd name="connsiteX2" fmla="*/ 2370 w 7448"/>
                <a:gd name="connsiteY2" fmla="*/ 8638 h 10000"/>
                <a:gd name="connsiteX3" fmla="*/ 163 w 7448"/>
                <a:gd name="connsiteY3" fmla="*/ 7029 h 10000"/>
                <a:gd name="connsiteX4" fmla="*/ 297 w 7448"/>
                <a:gd name="connsiteY4" fmla="*/ 4532 h 10000"/>
                <a:gd name="connsiteX5" fmla="*/ 774 w 7448"/>
                <a:gd name="connsiteY5" fmla="*/ 2036 h 10000"/>
                <a:gd name="connsiteX6" fmla="*/ 3326 w 7448"/>
                <a:gd name="connsiteY6" fmla="*/ 893 h 10000"/>
                <a:gd name="connsiteX7" fmla="*/ 6012 w 7448"/>
                <a:gd name="connsiteY7" fmla="*/ 6 h 10000"/>
                <a:gd name="connsiteX0" fmla="*/ 6395 w 8072"/>
                <a:gd name="connsiteY0" fmla="*/ 9991 h 9991"/>
                <a:gd name="connsiteX1" fmla="*/ 3182 w 8072"/>
                <a:gd name="connsiteY1" fmla="*/ 8638 h 9991"/>
                <a:gd name="connsiteX2" fmla="*/ 219 w 8072"/>
                <a:gd name="connsiteY2" fmla="*/ 7029 h 9991"/>
                <a:gd name="connsiteX3" fmla="*/ 399 w 8072"/>
                <a:gd name="connsiteY3" fmla="*/ 4532 h 9991"/>
                <a:gd name="connsiteX4" fmla="*/ 1039 w 8072"/>
                <a:gd name="connsiteY4" fmla="*/ 2036 h 9991"/>
                <a:gd name="connsiteX5" fmla="*/ 4466 w 8072"/>
                <a:gd name="connsiteY5" fmla="*/ 893 h 9991"/>
                <a:gd name="connsiteX6" fmla="*/ 8072 w 8072"/>
                <a:gd name="connsiteY6" fmla="*/ 6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2" h="9991">
                  <a:moveTo>
                    <a:pt x="6395" y="9991"/>
                  </a:moveTo>
                  <a:cubicBezTo>
                    <a:pt x="5144" y="9898"/>
                    <a:pt x="4217" y="9127"/>
                    <a:pt x="3182" y="8638"/>
                  </a:cubicBezTo>
                  <a:cubicBezTo>
                    <a:pt x="2182" y="8148"/>
                    <a:pt x="756" y="7821"/>
                    <a:pt x="219" y="7029"/>
                  </a:cubicBezTo>
                  <a:cubicBezTo>
                    <a:pt x="-317" y="6235"/>
                    <a:pt x="290" y="5325"/>
                    <a:pt x="399" y="4532"/>
                  </a:cubicBezTo>
                  <a:cubicBezTo>
                    <a:pt x="540" y="3692"/>
                    <a:pt x="290" y="2713"/>
                    <a:pt x="1039" y="2036"/>
                  </a:cubicBezTo>
                  <a:cubicBezTo>
                    <a:pt x="1791" y="1382"/>
                    <a:pt x="3294" y="1231"/>
                    <a:pt x="4466" y="893"/>
                  </a:cubicBezTo>
                  <a:cubicBezTo>
                    <a:pt x="5638" y="555"/>
                    <a:pt x="6860" y="-64"/>
                    <a:pt x="8072" y="6"/>
                  </a:cubicBezTo>
                </a:path>
              </a:pathLst>
            </a:custGeom>
            <a:noFill/>
            <a:ln w="38100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19206" y="1373542"/>
            <a:ext cx="3641279" cy="779864"/>
            <a:chOff x="4919206" y="1373542"/>
            <a:chExt cx="3641279" cy="77986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206" y="1373542"/>
              <a:ext cx="1006432" cy="779864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92" name="Group 10"/>
            <p:cNvGrpSpPr/>
            <p:nvPr/>
          </p:nvGrpSpPr>
          <p:grpSpPr>
            <a:xfrm>
              <a:off x="5248063" y="1555840"/>
              <a:ext cx="3312422" cy="530914"/>
              <a:chOff x="6764723" y="1520469"/>
              <a:chExt cx="4416563" cy="707886"/>
            </a:xfrm>
          </p:grpSpPr>
          <p:sp>
            <p:nvSpPr>
              <p:cNvPr id="93" name="TextBox 11"/>
              <p:cNvSpPr txBox="1"/>
              <p:nvPr/>
            </p:nvSpPr>
            <p:spPr>
              <a:xfrm>
                <a:off x="6764723" y="1520469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95" name="TextBox 13"/>
              <p:cNvSpPr txBox="1"/>
              <p:nvPr/>
            </p:nvSpPr>
            <p:spPr>
              <a:xfrm>
                <a:off x="7218712" y="159279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功能视频演示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19206" y="2084304"/>
            <a:ext cx="3664723" cy="779864"/>
            <a:chOff x="4919206" y="2084304"/>
            <a:chExt cx="3664723" cy="779864"/>
          </a:xfrm>
        </p:grpSpPr>
        <p:pic>
          <p:nvPicPr>
            <p:cNvPr id="115" name="图片 1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206" y="2084304"/>
              <a:ext cx="1006432" cy="779864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97" name="Group 15"/>
            <p:cNvGrpSpPr/>
            <p:nvPr/>
          </p:nvGrpSpPr>
          <p:grpSpPr>
            <a:xfrm>
              <a:off x="5248063" y="2274278"/>
              <a:ext cx="3335866" cy="530914"/>
              <a:chOff x="6733465" y="2527404"/>
              <a:chExt cx="4447821" cy="707886"/>
            </a:xfrm>
          </p:grpSpPr>
          <p:sp>
            <p:nvSpPr>
              <p:cNvPr id="98" name="TextBox 16"/>
              <p:cNvSpPr txBox="1"/>
              <p:nvPr/>
            </p:nvSpPr>
            <p:spPr>
              <a:xfrm>
                <a:off x="6733465" y="2527404"/>
                <a:ext cx="718466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100" name="TextBox 18"/>
              <p:cNvSpPr txBox="1"/>
              <p:nvPr/>
            </p:nvSpPr>
            <p:spPr>
              <a:xfrm>
                <a:off x="7218712" y="259973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目前进度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919206" y="2737010"/>
            <a:ext cx="3670133" cy="779864"/>
            <a:chOff x="4919206" y="2737010"/>
            <a:chExt cx="3670133" cy="779864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206" y="2737010"/>
              <a:ext cx="1006432" cy="779864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02" name="Group 20"/>
            <p:cNvGrpSpPr/>
            <p:nvPr/>
          </p:nvGrpSpPr>
          <p:grpSpPr>
            <a:xfrm>
              <a:off x="5248063" y="2913945"/>
              <a:ext cx="3341276" cy="530914"/>
              <a:chOff x="6726251" y="3534339"/>
              <a:chExt cx="4455035" cy="707886"/>
            </a:xfrm>
          </p:grpSpPr>
          <p:sp>
            <p:nvSpPr>
              <p:cNvPr id="103" name="TextBox 21"/>
              <p:cNvSpPr txBox="1"/>
              <p:nvPr/>
            </p:nvSpPr>
            <p:spPr>
              <a:xfrm>
                <a:off x="6726251" y="3534339"/>
                <a:ext cx="73289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105" name="TextBox 23"/>
              <p:cNvSpPr txBox="1"/>
              <p:nvPr/>
            </p:nvSpPr>
            <p:spPr>
              <a:xfrm>
                <a:off x="7218712" y="36066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遇到的问题与解决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919206" y="3375202"/>
            <a:ext cx="3664726" cy="779864"/>
            <a:chOff x="4919206" y="3375202"/>
            <a:chExt cx="3664726" cy="779864"/>
          </a:xfrm>
        </p:grpSpPr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206" y="3375202"/>
              <a:ext cx="1006432" cy="779864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07" name="Group 25"/>
            <p:cNvGrpSpPr/>
            <p:nvPr/>
          </p:nvGrpSpPr>
          <p:grpSpPr>
            <a:xfrm>
              <a:off x="5248665" y="3553613"/>
              <a:ext cx="3335267" cy="530914"/>
              <a:chOff x="6734266" y="4541274"/>
              <a:chExt cx="4447022" cy="707886"/>
            </a:xfrm>
          </p:grpSpPr>
          <p:sp>
            <p:nvSpPr>
              <p:cNvPr id="108" name="TextBox 26"/>
              <p:cNvSpPr txBox="1"/>
              <p:nvPr/>
            </p:nvSpPr>
            <p:spPr>
              <a:xfrm>
                <a:off x="6734266" y="4541274"/>
                <a:ext cx="71686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sp>
            <p:nvSpPr>
              <p:cNvPr id="110" name="TextBox 28"/>
              <p:cNvSpPr txBox="1"/>
              <p:nvPr/>
            </p:nvSpPr>
            <p:spPr>
              <a:xfrm>
                <a:off x="7218713" y="4613601"/>
                <a:ext cx="3962575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现存困难</a:t>
                </a: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1671938" y="1889202"/>
            <a:ext cx="1563233" cy="1692530"/>
            <a:chOff x="3896925" y="1033243"/>
            <a:chExt cx="1563233" cy="814890"/>
          </a:xfrm>
        </p:grpSpPr>
        <p:sp>
          <p:nvSpPr>
            <p:cNvPr id="113" name="TextBox 7"/>
            <p:cNvSpPr txBox="1"/>
            <p:nvPr/>
          </p:nvSpPr>
          <p:spPr>
            <a:xfrm>
              <a:off x="5123435" y="1257542"/>
              <a:ext cx="336723" cy="590591"/>
            </a:xfrm>
            <a:prstGeom prst="rect">
              <a:avLst/>
            </a:prstGeom>
            <a:noFill/>
          </p:spPr>
          <p:txBody>
            <a:bodyPr vert="eaVert" wrap="square" lIns="0" tIns="0" rIns="0" bIns="0" anchor="b" anchorCtr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114" name="Rectangle 9"/>
            <p:cNvSpPr/>
            <p:nvPr/>
          </p:nvSpPr>
          <p:spPr>
            <a:xfrm>
              <a:off x="3896925" y="1033243"/>
              <a:ext cx="1350150" cy="692498"/>
            </a:xfrm>
            <a:prstGeom prst="rect">
              <a:avLst/>
            </a:prstGeom>
          </p:spPr>
          <p:txBody>
            <a:bodyPr vert="eaVert" wrap="square">
              <a:no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704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677154" y="22485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功能视频演示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1377" y="1203598"/>
            <a:ext cx="3695316" cy="2863424"/>
            <a:chOff x="-1476672" y="-236562"/>
            <a:chExt cx="7380346" cy="5718880"/>
          </a:xfrm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 rot="21176574">
              <a:off x="3301342" y="513629"/>
              <a:ext cx="1731554" cy="3487930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2951 w 9580"/>
                <a:gd name="connsiteY0" fmla="*/ 880 h 9854"/>
                <a:gd name="connsiteX1" fmla="*/ 5333 w 9580"/>
                <a:gd name="connsiteY1" fmla="*/ 6 h 9854"/>
                <a:gd name="connsiteX2" fmla="*/ 7456 w 9580"/>
                <a:gd name="connsiteY2" fmla="*/ 1362 h 9854"/>
                <a:gd name="connsiteX3" fmla="*/ 9437 w 9580"/>
                <a:gd name="connsiteY3" fmla="*/ 2948 h 9854"/>
                <a:gd name="connsiteX4" fmla="*/ 9296 w 9580"/>
                <a:gd name="connsiteY4" fmla="*/ 5408 h 9854"/>
                <a:gd name="connsiteX5" fmla="*/ 8871 w 9580"/>
                <a:gd name="connsiteY5" fmla="*/ 7868 h 9854"/>
                <a:gd name="connsiteX6" fmla="*/ 6607 w 9580"/>
                <a:gd name="connsiteY6" fmla="*/ 8971 h 9854"/>
                <a:gd name="connsiteX7" fmla="*/ 4225 w 9580"/>
                <a:gd name="connsiteY7" fmla="*/ 9845 h 9854"/>
                <a:gd name="connsiteX8" fmla="*/ 2102 w 9580"/>
                <a:gd name="connsiteY8" fmla="*/ 8512 h 9854"/>
                <a:gd name="connsiteX9" fmla="*/ 145 w 9580"/>
                <a:gd name="connsiteY9" fmla="*/ 6926 h 9854"/>
                <a:gd name="connsiteX10" fmla="*/ 263 w 9580"/>
                <a:gd name="connsiteY10" fmla="*/ 4466 h 9854"/>
                <a:gd name="connsiteX11" fmla="*/ 687 w 9580"/>
                <a:gd name="connsiteY11" fmla="*/ 2006 h 9854"/>
                <a:gd name="connsiteX12" fmla="*/ 3175 w 9580"/>
                <a:gd name="connsiteY12" fmla="*/ 1098 h 9854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11" fmla="*/ 717 w 10000"/>
                <a:gd name="connsiteY11" fmla="*/ 2036 h 10000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0" fmla="*/ 2929 w 9849"/>
                <a:gd name="connsiteY0" fmla="*/ 893 h 10000"/>
                <a:gd name="connsiteX1" fmla="*/ 5416 w 9849"/>
                <a:gd name="connsiteY1" fmla="*/ 6 h 10000"/>
                <a:gd name="connsiteX2" fmla="*/ 7632 w 9849"/>
                <a:gd name="connsiteY2" fmla="*/ 1382 h 10000"/>
                <a:gd name="connsiteX3" fmla="*/ 9700 w 9849"/>
                <a:gd name="connsiteY3" fmla="*/ 2992 h 10000"/>
                <a:gd name="connsiteX4" fmla="*/ 9553 w 9849"/>
                <a:gd name="connsiteY4" fmla="*/ 5488 h 10000"/>
                <a:gd name="connsiteX5" fmla="*/ 9109 w 9849"/>
                <a:gd name="connsiteY5" fmla="*/ 7985 h 10000"/>
                <a:gd name="connsiteX6" fmla="*/ 6746 w 9849"/>
                <a:gd name="connsiteY6" fmla="*/ 9104 h 10000"/>
                <a:gd name="connsiteX7" fmla="*/ 4259 w 9849"/>
                <a:gd name="connsiteY7" fmla="*/ 9991 h 10000"/>
                <a:gd name="connsiteX8" fmla="*/ 2043 w 9849"/>
                <a:gd name="connsiteY8" fmla="*/ 8638 h 10000"/>
                <a:gd name="connsiteX9" fmla="*/ 0 w 9849"/>
                <a:gd name="connsiteY9" fmla="*/ 7029 h 10000"/>
                <a:gd name="connsiteX0" fmla="*/ 900 w 7926"/>
                <a:gd name="connsiteY0" fmla="*/ 893 h 10000"/>
                <a:gd name="connsiteX1" fmla="*/ 3425 w 7926"/>
                <a:gd name="connsiteY1" fmla="*/ 6 h 10000"/>
                <a:gd name="connsiteX2" fmla="*/ 5675 w 7926"/>
                <a:gd name="connsiteY2" fmla="*/ 1382 h 10000"/>
                <a:gd name="connsiteX3" fmla="*/ 7775 w 7926"/>
                <a:gd name="connsiteY3" fmla="*/ 2992 h 10000"/>
                <a:gd name="connsiteX4" fmla="*/ 7625 w 7926"/>
                <a:gd name="connsiteY4" fmla="*/ 5488 h 10000"/>
                <a:gd name="connsiteX5" fmla="*/ 7175 w 7926"/>
                <a:gd name="connsiteY5" fmla="*/ 7985 h 10000"/>
                <a:gd name="connsiteX6" fmla="*/ 4775 w 7926"/>
                <a:gd name="connsiteY6" fmla="*/ 9104 h 10000"/>
                <a:gd name="connsiteX7" fmla="*/ 2250 w 7926"/>
                <a:gd name="connsiteY7" fmla="*/ 9991 h 10000"/>
                <a:gd name="connsiteX8" fmla="*/ 0 w 7926"/>
                <a:gd name="connsiteY8" fmla="*/ 8638 h 10000"/>
                <a:gd name="connsiteX0" fmla="*/ 0 w 8864"/>
                <a:gd name="connsiteY0" fmla="*/ 893 h 10000"/>
                <a:gd name="connsiteX1" fmla="*/ 3185 w 8864"/>
                <a:gd name="connsiteY1" fmla="*/ 6 h 10000"/>
                <a:gd name="connsiteX2" fmla="*/ 6024 w 8864"/>
                <a:gd name="connsiteY2" fmla="*/ 1382 h 10000"/>
                <a:gd name="connsiteX3" fmla="*/ 8673 w 8864"/>
                <a:gd name="connsiteY3" fmla="*/ 2992 h 10000"/>
                <a:gd name="connsiteX4" fmla="*/ 8484 w 8864"/>
                <a:gd name="connsiteY4" fmla="*/ 5488 h 10000"/>
                <a:gd name="connsiteX5" fmla="*/ 7916 w 8864"/>
                <a:gd name="connsiteY5" fmla="*/ 7985 h 10000"/>
                <a:gd name="connsiteX6" fmla="*/ 4888 w 8864"/>
                <a:gd name="connsiteY6" fmla="*/ 9104 h 10000"/>
                <a:gd name="connsiteX7" fmla="*/ 1703 w 8864"/>
                <a:gd name="connsiteY7" fmla="*/ 9991 h 10000"/>
                <a:gd name="connsiteX0" fmla="*/ 0 w 10000"/>
                <a:gd name="connsiteY0" fmla="*/ 893 h 9104"/>
                <a:gd name="connsiteX1" fmla="*/ 3593 w 10000"/>
                <a:gd name="connsiteY1" fmla="*/ 6 h 9104"/>
                <a:gd name="connsiteX2" fmla="*/ 6796 w 10000"/>
                <a:gd name="connsiteY2" fmla="*/ 1382 h 9104"/>
                <a:gd name="connsiteX3" fmla="*/ 9785 w 10000"/>
                <a:gd name="connsiteY3" fmla="*/ 2992 h 9104"/>
                <a:gd name="connsiteX4" fmla="*/ 9571 w 10000"/>
                <a:gd name="connsiteY4" fmla="*/ 5488 h 9104"/>
                <a:gd name="connsiteX5" fmla="*/ 8931 w 10000"/>
                <a:gd name="connsiteY5" fmla="*/ 7985 h 9104"/>
                <a:gd name="connsiteX6" fmla="*/ 5514 w 10000"/>
                <a:gd name="connsiteY6" fmla="*/ 9104 h 9104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5514 w 10000"/>
                <a:gd name="connsiteY6" fmla="*/ 10000 h 10000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7258 w 10000"/>
                <a:gd name="connsiteY6" fmla="*/ 9454 h 10000"/>
                <a:gd name="connsiteX7" fmla="*/ 5514 w 10000"/>
                <a:gd name="connsiteY7" fmla="*/ 10000 h 10000"/>
                <a:gd name="connsiteX0" fmla="*/ 0 w 10000"/>
                <a:gd name="connsiteY0" fmla="*/ 981 h 9454"/>
                <a:gd name="connsiteX1" fmla="*/ 3593 w 10000"/>
                <a:gd name="connsiteY1" fmla="*/ 7 h 9454"/>
                <a:gd name="connsiteX2" fmla="*/ 6796 w 10000"/>
                <a:gd name="connsiteY2" fmla="*/ 1518 h 9454"/>
                <a:gd name="connsiteX3" fmla="*/ 9785 w 10000"/>
                <a:gd name="connsiteY3" fmla="*/ 3286 h 9454"/>
                <a:gd name="connsiteX4" fmla="*/ 9571 w 10000"/>
                <a:gd name="connsiteY4" fmla="*/ 6028 h 9454"/>
                <a:gd name="connsiteX5" fmla="*/ 8931 w 10000"/>
                <a:gd name="connsiteY5" fmla="*/ 8771 h 9454"/>
                <a:gd name="connsiteX6" fmla="*/ 7258 w 10000"/>
                <a:gd name="connsiteY6" fmla="*/ 9454 h 9454"/>
                <a:gd name="connsiteX0" fmla="*/ 0 w 6407"/>
                <a:gd name="connsiteY0" fmla="*/ 0 h 9993"/>
                <a:gd name="connsiteX1" fmla="*/ 3203 w 6407"/>
                <a:gd name="connsiteY1" fmla="*/ 1599 h 9993"/>
                <a:gd name="connsiteX2" fmla="*/ 6192 w 6407"/>
                <a:gd name="connsiteY2" fmla="*/ 3469 h 9993"/>
                <a:gd name="connsiteX3" fmla="*/ 5978 w 6407"/>
                <a:gd name="connsiteY3" fmla="*/ 6369 h 9993"/>
                <a:gd name="connsiteX4" fmla="*/ 5338 w 6407"/>
                <a:gd name="connsiteY4" fmla="*/ 9271 h 9993"/>
                <a:gd name="connsiteX5" fmla="*/ 3665 w 6407"/>
                <a:gd name="connsiteY5" fmla="*/ 9993 h 9993"/>
                <a:gd name="connsiteX0" fmla="*/ 0 w 10000"/>
                <a:gd name="connsiteY0" fmla="*/ 0 h 9918"/>
                <a:gd name="connsiteX1" fmla="*/ 4999 w 10000"/>
                <a:gd name="connsiteY1" fmla="*/ 1600 h 9918"/>
                <a:gd name="connsiteX2" fmla="*/ 9664 w 10000"/>
                <a:gd name="connsiteY2" fmla="*/ 3471 h 9918"/>
                <a:gd name="connsiteX3" fmla="*/ 9330 w 10000"/>
                <a:gd name="connsiteY3" fmla="*/ 6373 h 9918"/>
                <a:gd name="connsiteX4" fmla="*/ 8332 w 10000"/>
                <a:gd name="connsiteY4" fmla="*/ 9277 h 9918"/>
                <a:gd name="connsiteX5" fmla="*/ 6378 w 10000"/>
                <a:gd name="connsiteY5" fmla="*/ 9918 h 9918"/>
                <a:gd name="connsiteX0" fmla="*/ 0 w 10000"/>
                <a:gd name="connsiteY0" fmla="*/ 0 h 9886"/>
                <a:gd name="connsiteX1" fmla="*/ 4999 w 10000"/>
                <a:gd name="connsiteY1" fmla="*/ 1613 h 9886"/>
                <a:gd name="connsiteX2" fmla="*/ 9664 w 10000"/>
                <a:gd name="connsiteY2" fmla="*/ 3500 h 9886"/>
                <a:gd name="connsiteX3" fmla="*/ 9330 w 10000"/>
                <a:gd name="connsiteY3" fmla="*/ 6426 h 9886"/>
                <a:gd name="connsiteX4" fmla="*/ 8332 w 10000"/>
                <a:gd name="connsiteY4" fmla="*/ 9354 h 9886"/>
                <a:gd name="connsiteX5" fmla="*/ 6961 w 10000"/>
                <a:gd name="connsiteY5" fmla="*/ 9886 h 9886"/>
                <a:gd name="connsiteX0" fmla="*/ 0 w 10000"/>
                <a:gd name="connsiteY0" fmla="*/ 0 h 10039"/>
                <a:gd name="connsiteX1" fmla="*/ 4999 w 10000"/>
                <a:gd name="connsiteY1" fmla="*/ 1632 h 10039"/>
                <a:gd name="connsiteX2" fmla="*/ 9664 w 10000"/>
                <a:gd name="connsiteY2" fmla="*/ 3540 h 10039"/>
                <a:gd name="connsiteX3" fmla="*/ 9330 w 10000"/>
                <a:gd name="connsiteY3" fmla="*/ 6500 h 10039"/>
                <a:gd name="connsiteX4" fmla="*/ 8332 w 10000"/>
                <a:gd name="connsiteY4" fmla="*/ 9462 h 10039"/>
                <a:gd name="connsiteX5" fmla="*/ 6924 w 10000"/>
                <a:gd name="connsiteY5" fmla="*/ 10039 h 10039"/>
                <a:gd name="connsiteX0" fmla="*/ 0 w 10000"/>
                <a:gd name="connsiteY0" fmla="*/ 0 h 10019"/>
                <a:gd name="connsiteX1" fmla="*/ 4999 w 10000"/>
                <a:gd name="connsiteY1" fmla="*/ 1632 h 10019"/>
                <a:gd name="connsiteX2" fmla="*/ 9664 w 10000"/>
                <a:gd name="connsiteY2" fmla="*/ 3540 h 10019"/>
                <a:gd name="connsiteX3" fmla="*/ 9330 w 10000"/>
                <a:gd name="connsiteY3" fmla="*/ 6500 h 10019"/>
                <a:gd name="connsiteX4" fmla="*/ 8332 w 10000"/>
                <a:gd name="connsiteY4" fmla="*/ 9462 h 10019"/>
                <a:gd name="connsiteX5" fmla="*/ 6818 w 10000"/>
                <a:gd name="connsiteY5" fmla="*/ 10019 h 10019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22">
                  <a:moveTo>
                    <a:pt x="0" y="0"/>
                  </a:moveTo>
                  <a:cubicBezTo>
                    <a:pt x="2002" y="110"/>
                    <a:pt x="3445" y="1053"/>
                    <a:pt x="4999" y="1632"/>
                  </a:cubicBezTo>
                  <a:cubicBezTo>
                    <a:pt x="6554" y="2213"/>
                    <a:pt x="8829" y="2600"/>
                    <a:pt x="9664" y="3540"/>
                  </a:cubicBezTo>
                  <a:cubicBezTo>
                    <a:pt x="10495" y="4481"/>
                    <a:pt x="9552" y="5561"/>
                    <a:pt x="9330" y="6500"/>
                  </a:cubicBezTo>
                  <a:cubicBezTo>
                    <a:pt x="9107" y="7496"/>
                    <a:pt x="9497" y="8659"/>
                    <a:pt x="8332" y="9462"/>
                  </a:cubicBezTo>
                  <a:cubicBezTo>
                    <a:pt x="8006" y="9642"/>
                    <a:pt x="7761" y="9800"/>
                    <a:pt x="6873" y="10022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6672" y="-236562"/>
              <a:ext cx="7380346" cy="571888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Freeform 31"/>
            <p:cNvSpPr>
              <a:spLocks/>
            </p:cNvSpPr>
            <p:nvPr/>
          </p:nvSpPr>
          <p:spPr bwMode="auto">
            <a:xfrm rot="21176574">
              <a:off x="3097201" y="4045502"/>
              <a:ext cx="1658831" cy="633491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296 w 9587"/>
                <a:gd name="connsiteY0" fmla="*/ 5408 h 9854"/>
                <a:gd name="connsiteX1" fmla="*/ 8871 w 9587"/>
                <a:gd name="connsiteY1" fmla="*/ 7868 h 9854"/>
                <a:gd name="connsiteX2" fmla="*/ 6607 w 9587"/>
                <a:gd name="connsiteY2" fmla="*/ 8971 h 9854"/>
                <a:gd name="connsiteX3" fmla="*/ 4225 w 9587"/>
                <a:gd name="connsiteY3" fmla="*/ 9845 h 9854"/>
                <a:gd name="connsiteX4" fmla="*/ 2102 w 9587"/>
                <a:gd name="connsiteY4" fmla="*/ 8512 h 9854"/>
                <a:gd name="connsiteX5" fmla="*/ 145 w 9587"/>
                <a:gd name="connsiteY5" fmla="*/ 6926 h 9854"/>
                <a:gd name="connsiteX6" fmla="*/ 263 w 9587"/>
                <a:gd name="connsiteY6" fmla="*/ 4466 h 9854"/>
                <a:gd name="connsiteX7" fmla="*/ 687 w 9587"/>
                <a:gd name="connsiteY7" fmla="*/ 2006 h 9854"/>
                <a:gd name="connsiteX8" fmla="*/ 2951 w 9587"/>
                <a:gd name="connsiteY8" fmla="*/ 880 h 9854"/>
                <a:gd name="connsiteX9" fmla="*/ 5333 w 9587"/>
                <a:gd name="connsiteY9" fmla="*/ 6 h 9854"/>
                <a:gd name="connsiteX10" fmla="*/ 7456 w 9587"/>
                <a:gd name="connsiteY10" fmla="*/ 1362 h 9854"/>
                <a:gd name="connsiteX11" fmla="*/ 9437 w 9587"/>
                <a:gd name="connsiteY11" fmla="*/ 2948 h 9854"/>
                <a:gd name="connsiteX12" fmla="*/ 9520 w 9587"/>
                <a:gd name="connsiteY12" fmla="*/ 5626 h 9854"/>
                <a:gd name="connsiteX0" fmla="*/ 9696 w 9844"/>
                <a:gd name="connsiteY0" fmla="*/ 5488 h 10000"/>
                <a:gd name="connsiteX1" fmla="*/ 9253 w 9844"/>
                <a:gd name="connsiteY1" fmla="*/ 7985 h 10000"/>
                <a:gd name="connsiteX2" fmla="*/ 6892 w 9844"/>
                <a:gd name="connsiteY2" fmla="*/ 9104 h 10000"/>
                <a:gd name="connsiteX3" fmla="*/ 4407 w 9844"/>
                <a:gd name="connsiteY3" fmla="*/ 9991 h 10000"/>
                <a:gd name="connsiteX4" fmla="*/ 2193 w 9844"/>
                <a:gd name="connsiteY4" fmla="*/ 8638 h 10000"/>
                <a:gd name="connsiteX5" fmla="*/ 151 w 9844"/>
                <a:gd name="connsiteY5" fmla="*/ 7029 h 10000"/>
                <a:gd name="connsiteX6" fmla="*/ 274 w 9844"/>
                <a:gd name="connsiteY6" fmla="*/ 4532 h 10000"/>
                <a:gd name="connsiteX7" fmla="*/ 717 w 9844"/>
                <a:gd name="connsiteY7" fmla="*/ 2036 h 10000"/>
                <a:gd name="connsiteX8" fmla="*/ 3078 w 9844"/>
                <a:gd name="connsiteY8" fmla="*/ 893 h 10000"/>
                <a:gd name="connsiteX9" fmla="*/ 5563 w 9844"/>
                <a:gd name="connsiteY9" fmla="*/ 6 h 10000"/>
                <a:gd name="connsiteX10" fmla="*/ 7777 w 9844"/>
                <a:gd name="connsiteY10" fmla="*/ 1382 h 10000"/>
                <a:gd name="connsiteX11" fmla="*/ 9844 w 9844"/>
                <a:gd name="connsiteY11" fmla="*/ 2992 h 10000"/>
                <a:gd name="connsiteX0" fmla="*/ 9850 w 9850"/>
                <a:gd name="connsiteY0" fmla="*/ 5488 h 10000"/>
                <a:gd name="connsiteX1" fmla="*/ 9400 w 9850"/>
                <a:gd name="connsiteY1" fmla="*/ 7985 h 10000"/>
                <a:gd name="connsiteX2" fmla="*/ 7001 w 9850"/>
                <a:gd name="connsiteY2" fmla="*/ 9104 h 10000"/>
                <a:gd name="connsiteX3" fmla="*/ 4477 w 9850"/>
                <a:gd name="connsiteY3" fmla="*/ 9991 h 10000"/>
                <a:gd name="connsiteX4" fmla="*/ 2228 w 9850"/>
                <a:gd name="connsiteY4" fmla="*/ 8638 h 10000"/>
                <a:gd name="connsiteX5" fmla="*/ 153 w 9850"/>
                <a:gd name="connsiteY5" fmla="*/ 7029 h 10000"/>
                <a:gd name="connsiteX6" fmla="*/ 278 w 9850"/>
                <a:gd name="connsiteY6" fmla="*/ 4532 h 10000"/>
                <a:gd name="connsiteX7" fmla="*/ 728 w 9850"/>
                <a:gd name="connsiteY7" fmla="*/ 2036 h 10000"/>
                <a:gd name="connsiteX8" fmla="*/ 3127 w 9850"/>
                <a:gd name="connsiteY8" fmla="*/ 893 h 10000"/>
                <a:gd name="connsiteX9" fmla="*/ 5651 w 9850"/>
                <a:gd name="connsiteY9" fmla="*/ 6 h 10000"/>
                <a:gd name="connsiteX10" fmla="*/ 7900 w 9850"/>
                <a:gd name="connsiteY10" fmla="*/ 1382 h 10000"/>
                <a:gd name="connsiteX0" fmla="*/ 10000 w 10000"/>
                <a:gd name="connsiteY0" fmla="*/ 5488 h 10000"/>
                <a:gd name="connsiteX1" fmla="*/ 9543 w 10000"/>
                <a:gd name="connsiteY1" fmla="*/ 7985 h 10000"/>
                <a:gd name="connsiteX2" fmla="*/ 7108 w 10000"/>
                <a:gd name="connsiteY2" fmla="*/ 9104 h 10000"/>
                <a:gd name="connsiteX3" fmla="*/ 4545 w 10000"/>
                <a:gd name="connsiteY3" fmla="*/ 9991 h 10000"/>
                <a:gd name="connsiteX4" fmla="*/ 2262 w 10000"/>
                <a:gd name="connsiteY4" fmla="*/ 8638 h 10000"/>
                <a:gd name="connsiteX5" fmla="*/ 155 w 10000"/>
                <a:gd name="connsiteY5" fmla="*/ 7029 h 10000"/>
                <a:gd name="connsiteX6" fmla="*/ 282 w 10000"/>
                <a:gd name="connsiteY6" fmla="*/ 4532 h 10000"/>
                <a:gd name="connsiteX7" fmla="*/ 739 w 10000"/>
                <a:gd name="connsiteY7" fmla="*/ 2036 h 10000"/>
                <a:gd name="connsiteX8" fmla="*/ 3175 w 10000"/>
                <a:gd name="connsiteY8" fmla="*/ 893 h 10000"/>
                <a:gd name="connsiteX9" fmla="*/ 5737 w 10000"/>
                <a:gd name="connsiteY9" fmla="*/ 6 h 10000"/>
                <a:gd name="connsiteX0" fmla="*/ 10000 w 10000"/>
                <a:gd name="connsiteY0" fmla="*/ 4595 h 9107"/>
                <a:gd name="connsiteX1" fmla="*/ 9543 w 10000"/>
                <a:gd name="connsiteY1" fmla="*/ 7092 h 9107"/>
                <a:gd name="connsiteX2" fmla="*/ 7108 w 10000"/>
                <a:gd name="connsiteY2" fmla="*/ 8211 h 9107"/>
                <a:gd name="connsiteX3" fmla="*/ 4545 w 10000"/>
                <a:gd name="connsiteY3" fmla="*/ 9098 h 9107"/>
                <a:gd name="connsiteX4" fmla="*/ 2262 w 10000"/>
                <a:gd name="connsiteY4" fmla="*/ 7745 h 9107"/>
                <a:gd name="connsiteX5" fmla="*/ 155 w 10000"/>
                <a:gd name="connsiteY5" fmla="*/ 6136 h 9107"/>
                <a:gd name="connsiteX6" fmla="*/ 282 w 10000"/>
                <a:gd name="connsiteY6" fmla="*/ 3639 h 9107"/>
                <a:gd name="connsiteX7" fmla="*/ 739 w 10000"/>
                <a:gd name="connsiteY7" fmla="*/ 1143 h 9107"/>
                <a:gd name="connsiteX8" fmla="*/ 3175 w 10000"/>
                <a:gd name="connsiteY8" fmla="*/ 0 h 9107"/>
                <a:gd name="connsiteX0" fmla="*/ 10000 w 10000"/>
                <a:gd name="connsiteY0" fmla="*/ 3791 h 8745"/>
                <a:gd name="connsiteX1" fmla="*/ 9543 w 10000"/>
                <a:gd name="connsiteY1" fmla="*/ 6532 h 8745"/>
                <a:gd name="connsiteX2" fmla="*/ 7108 w 10000"/>
                <a:gd name="connsiteY2" fmla="*/ 7761 h 8745"/>
                <a:gd name="connsiteX3" fmla="*/ 4545 w 10000"/>
                <a:gd name="connsiteY3" fmla="*/ 8735 h 8745"/>
                <a:gd name="connsiteX4" fmla="*/ 2262 w 10000"/>
                <a:gd name="connsiteY4" fmla="*/ 7249 h 8745"/>
                <a:gd name="connsiteX5" fmla="*/ 155 w 10000"/>
                <a:gd name="connsiteY5" fmla="*/ 5483 h 8745"/>
                <a:gd name="connsiteX6" fmla="*/ 282 w 10000"/>
                <a:gd name="connsiteY6" fmla="*/ 2741 h 8745"/>
                <a:gd name="connsiteX7" fmla="*/ 739 w 10000"/>
                <a:gd name="connsiteY7" fmla="*/ 0 h 8745"/>
                <a:gd name="connsiteX0" fmla="*/ 10000 w 10000"/>
                <a:gd name="connsiteY0" fmla="*/ 1201 h 6866"/>
                <a:gd name="connsiteX1" fmla="*/ 9543 w 10000"/>
                <a:gd name="connsiteY1" fmla="*/ 4335 h 6866"/>
                <a:gd name="connsiteX2" fmla="*/ 7108 w 10000"/>
                <a:gd name="connsiteY2" fmla="*/ 5741 h 6866"/>
                <a:gd name="connsiteX3" fmla="*/ 4545 w 10000"/>
                <a:gd name="connsiteY3" fmla="*/ 6855 h 6866"/>
                <a:gd name="connsiteX4" fmla="*/ 2262 w 10000"/>
                <a:gd name="connsiteY4" fmla="*/ 5155 h 6866"/>
                <a:gd name="connsiteX5" fmla="*/ 155 w 10000"/>
                <a:gd name="connsiteY5" fmla="*/ 3136 h 6866"/>
                <a:gd name="connsiteX6" fmla="*/ 282 w 10000"/>
                <a:gd name="connsiteY6" fmla="*/ 0 h 6866"/>
                <a:gd name="connsiteX0" fmla="*/ 9845 w 9845"/>
                <a:gd name="connsiteY0" fmla="*/ 0 h 8251"/>
                <a:gd name="connsiteX1" fmla="*/ 9388 w 9845"/>
                <a:gd name="connsiteY1" fmla="*/ 4565 h 8251"/>
                <a:gd name="connsiteX2" fmla="*/ 6953 w 9845"/>
                <a:gd name="connsiteY2" fmla="*/ 6612 h 8251"/>
                <a:gd name="connsiteX3" fmla="*/ 4390 w 9845"/>
                <a:gd name="connsiteY3" fmla="*/ 8235 h 8251"/>
                <a:gd name="connsiteX4" fmla="*/ 2107 w 9845"/>
                <a:gd name="connsiteY4" fmla="*/ 5759 h 8251"/>
                <a:gd name="connsiteX5" fmla="*/ 0 w 9845"/>
                <a:gd name="connsiteY5" fmla="*/ 2818 h 8251"/>
                <a:gd name="connsiteX0" fmla="*/ 7860 w 7860"/>
                <a:gd name="connsiteY0" fmla="*/ 0 h 10001"/>
                <a:gd name="connsiteX1" fmla="*/ 7396 w 7860"/>
                <a:gd name="connsiteY1" fmla="*/ 5533 h 10001"/>
                <a:gd name="connsiteX2" fmla="*/ 4922 w 7860"/>
                <a:gd name="connsiteY2" fmla="*/ 8014 h 10001"/>
                <a:gd name="connsiteX3" fmla="*/ 2319 w 7860"/>
                <a:gd name="connsiteY3" fmla="*/ 9981 h 10001"/>
                <a:gd name="connsiteX4" fmla="*/ 0 w 7860"/>
                <a:gd name="connsiteY4" fmla="*/ 6980 h 10001"/>
                <a:gd name="connsiteX0" fmla="*/ 7050 w 7050"/>
                <a:gd name="connsiteY0" fmla="*/ 0 h 10000"/>
                <a:gd name="connsiteX1" fmla="*/ 6460 w 7050"/>
                <a:gd name="connsiteY1" fmla="*/ 5532 h 10000"/>
                <a:gd name="connsiteX2" fmla="*/ 3312 w 7050"/>
                <a:gd name="connsiteY2" fmla="*/ 8013 h 10000"/>
                <a:gd name="connsiteX3" fmla="*/ 0 w 7050"/>
                <a:gd name="connsiteY3" fmla="*/ 9980 h 10000"/>
                <a:gd name="connsiteX0" fmla="*/ 9163 w 9163"/>
                <a:gd name="connsiteY0" fmla="*/ 0 h 4468"/>
                <a:gd name="connsiteX1" fmla="*/ 4698 w 9163"/>
                <a:gd name="connsiteY1" fmla="*/ 2481 h 4468"/>
                <a:gd name="connsiteX2" fmla="*/ 0 w 9163"/>
                <a:gd name="connsiteY2" fmla="*/ 4448 h 4468"/>
                <a:gd name="connsiteX0" fmla="*/ 9774 w 9774"/>
                <a:gd name="connsiteY0" fmla="*/ 0 h 9562"/>
                <a:gd name="connsiteX1" fmla="*/ 5127 w 9774"/>
                <a:gd name="connsiteY1" fmla="*/ 5117 h 9562"/>
                <a:gd name="connsiteX2" fmla="*/ 0 w 9774"/>
                <a:gd name="connsiteY2" fmla="*/ 9519 h 9562"/>
                <a:gd name="connsiteX0" fmla="*/ 9955 w 9955"/>
                <a:gd name="connsiteY0" fmla="*/ 0 h 9811"/>
                <a:gd name="connsiteX1" fmla="*/ 5246 w 9955"/>
                <a:gd name="connsiteY1" fmla="*/ 5163 h 9811"/>
                <a:gd name="connsiteX2" fmla="*/ 0 w 9955"/>
                <a:gd name="connsiteY2" fmla="*/ 9767 h 9811"/>
                <a:gd name="connsiteX0" fmla="*/ 9953 w 9953"/>
                <a:gd name="connsiteY0" fmla="*/ 0 h 9768"/>
                <a:gd name="connsiteX1" fmla="*/ 5270 w 9953"/>
                <a:gd name="connsiteY1" fmla="*/ 5030 h 9768"/>
                <a:gd name="connsiteX2" fmla="*/ 0 w 9953"/>
                <a:gd name="connsiteY2" fmla="*/ 9723 h 9768"/>
                <a:gd name="connsiteX0" fmla="*/ 9810 w 9810"/>
                <a:gd name="connsiteY0" fmla="*/ 0 h 8669"/>
                <a:gd name="connsiteX1" fmla="*/ 5295 w 9810"/>
                <a:gd name="connsiteY1" fmla="*/ 3821 h 8669"/>
                <a:gd name="connsiteX2" fmla="*/ 0 w 9810"/>
                <a:gd name="connsiteY2" fmla="*/ 8626 h 8669"/>
                <a:gd name="connsiteX0" fmla="*/ 9212 w 9212"/>
                <a:gd name="connsiteY0" fmla="*/ 0 h 9878"/>
                <a:gd name="connsiteX1" fmla="*/ 5398 w 9212"/>
                <a:gd name="connsiteY1" fmla="*/ 4286 h 9878"/>
                <a:gd name="connsiteX2" fmla="*/ 0 w 9212"/>
                <a:gd name="connsiteY2" fmla="*/ 9828 h 9878"/>
                <a:gd name="connsiteX0" fmla="*/ 9991 w 9991"/>
                <a:gd name="connsiteY0" fmla="*/ 0 h 9806"/>
                <a:gd name="connsiteX1" fmla="*/ 5860 w 9991"/>
                <a:gd name="connsiteY1" fmla="*/ 4146 h 9806"/>
                <a:gd name="connsiteX2" fmla="*/ 0 w 9991"/>
                <a:gd name="connsiteY2" fmla="*/ 9756 h 9806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14 w 10014"/>
                <a:gd name="connsiteY0" fmla="*/ 0 h 9895"/>
                <a:gd name="connsiteX1" fmla="*/ 5865 w 10014"/>
                <a:gd name="connsiteY1" fmla="*/ 4123 h 9895"/>
                <a:gd name="connsiteX2" fmla="*/ 0 w 10014"/>
                <a:gd name="connsiteY2" fmla="*/ 9844 h 9895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cubicBezTo>
                    <a:pt x="8982" y="1527"/>
                    <a:pt x="7523" y="2508"/>
                    <a:pt x="5857" y="4167"/>
                  </a:cubicBezTo>
                  <a:cubicBezTo>
                    <a:pt x="4190" y="5825"/>
                    <a:pt x="2029" y="10549"/>
                    <a:pt x="0" y="9948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1176574">
              <a:off x="1181347" y="748680"/>
              <a:ext cx="2174284" cy="4123196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437 w 9580"/>
                <a:gd name="connsiteY0" fmla="*/ 2948 h 9854"/>
                <a:gd name="connsiteX1" fmla="*/ 9296 w 9580"/>
                <a:gd name="connsiteY1" fmla="*/ 5408 h 9854"/>
                <a:gd name="connsiteX2" fmla="*/ 8871 w 9580"/>
                <a:gd name="connsiteY2" fmla="*/ 7868 h 9854"/>
                <a:gd name="connsiteX3" fmla="*/ 6607 w 9580"/>
                <a:gd name="connsiteY3" fmla="*/ 8971 h 9854"/>
                <a:gd name="connsiteX4" fmla="*/ 4225 w 9580"/>
                <a:gd name="connsiteY4" fmla="*/ 9845 h 9854"/>
                <a:gd name="connsiteX5" fmla="*/ 2102 w 9580"/>
                <a:gd name="connsiteY5" fmla="*/ 8512 h 9854"/>
                <a:gd name="connsiteX6" fmla="*/ 145 w 9580"/>
                <a:gd name="connsiteY6" fmla="*/ 6926 h 9854"/>
                <a:gd name="connsiteX7" fmla="*/ 263 w 9580"/>
                <a:gd name="connsiteY7" fmla="*/ 4466 h 9854"/>
                <a:gd name="connsiteX8" fmla="*/ 687 w 9580"/>
                <a:gd name="connsiteY8" fmla="*/ 2006 h 9854"/>
                <a:gd name="connsiteX9" fmla="*/ 2951 w 9580"/>
                <a:gd name="connsiteY9" fmla="*/ 880 h 9854"/>
                <a:gd name="connsiteX10" fmla="*/ 5333 w 9580"/>
                <a:gd name="connsiteY10" fmla="*/ 6 h 9854"/>
                <a:gd name="connsiteX11" fmla="*/ 7456 w 9580"/>
                <a:gd name="connsiteY11" fmla="*/ 1362 h 9854"/>
                <a:gd name="connsiteX12" fmla="*/ 9437 w 9580"/>
                <a:gd name="connsiteY12" fmla="*/ 2948 h 9854"/>
                <a:gd name="connsiteX0" fmla="*/ 7783 w 10000"/>
                <a:gd name="connsiteY0" fmla="*/ 1382 h 10000"/>
                <a:gd name="connsiteX1" fmla="*/ 9851 w 10000"/>
                <a:gd name="connsiteY1" fmla="*/ 2992 h 10000"/>
                <a:gd name="connsiteX2" fmla="*/ 9704 w 10000"/>
                <a:gd name="connsiteY2" fmla="*/ 5488 h 10000"/>
                <a:gd name="connsiteX3" fmla="*/ 9260 w 10000"/>
                <a:gd name="connsiteY3" fmla="*/ 7985 h 10000"/>
                <a:gd name="connsiteX4" fmla="*/ 6897 w 10000"/>
                <a:gd name="connsiteY4" fmla="*/ 9104 h 10000"/>
                <a:gd name="connsiteX5" fmla="*/ 4410 w 10000"/>
                <a:gd name="connsiteY5" fmla="*/ 9991 h 10000"/>
                <a:gd name="connsiteX6" fmla="*/ 2194 w 10000"/>
                <a:gd name="connsiteY6" fmla="*/ 8638 h 10000"/>
                <a:gd name="connsiteX7" fmla="*/ 151 w 10000"/>
                <a:gd name="connsiteY7" fmla="*/ 7029 h 10000"/>
                <a:gd name="connsiteX8" fmla="*/ 275 w 10000"/>
                <a:gd name="connsiteY8" fmla="*/ 4532 h 10000"/>
                <a:gd name="connsiteX9" fmla="*/ 717 w 10000"/>
                <a:gd name="connsiteY9" fmla="*/ 2036 h 10000"/>
                <a:gd name="connsiteX10" fmla="*/ 3080 w 10000"/>
                <a:gd name="connsiteY10" fmla="*/ 893 h 10000"/>
                <a:gd name="connsiteX11" fmla="*/ 5567 w 10000"/>
                <a:gd name="connsiteY11" fmla="*/ 6 h 10000"/>
                <a:gd name="connsiteX12" fmla="*/ 8017 w 10000"/>
                <a:gd name="connsiteY12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11" fmla="*/ 8017 w 10000"/>
                <a:gd name="connsiteY11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0" fmla="*/ 9704 w 9704"/>
                <a:gd name="connsiteY0" fmla="*/ 5488 h 10000"/>
                <a:gd name="connsiteX1" fmla="*/ 9260 w 9704"/>
                <a:gd name="connsiteY1" fmla="*/ 7985 h 10000"/>
                <a:gd name="connsiteX2" fmla="*/ 6897 w 9704"/>
                <a:gd name="connsiteY2" fmla="*/ 9104 h 10000"/>
                <a:gd name="connsiteX3" fmla="*/ 4410 w 9704"/>
                <a:gd name="connsiteY3" fmla="*/ 9991 h 10000"/>
                <a:gd name="connsiteX4" fmla="*/ 2194 w 9704"/>
                <a:gd name="connsiteY4" fmla="*/ 8638 h 10000"/>
                <a:gd name="connsiteX5" fmla="*/ 151 w 9704"/>
                <a:gd name="connsiteY5" fmla="*/ 7029 h 10000"/>
                <a:gd name="connsiteX6" fmla="*/ 275 w 9704"/>
                <a:gd name="connsiteY6" fmla="*/ 4532 h 10000"/>
                <a:gd name="connsiteX7" fmla="*/ 717 w 9704"/>
                <a:gd name="connsiteY7" fmla="*/ 2036 h 10000"/>
                <a:gd name="connsiteX8" fmla="*/ 3080 w 9704"/>
                <a:gd name="connsiteY8" fmla="*/ 893 h 10000"/>
                <a:gd name="connsiteX9" fmla="*/ 5567 w 9704"/>
                <a:gd name="connsiteY9" fmla="*/ 6 h 10000"/>
                <a:gd name="connsiteX0" fmla="*/ 9542 w 9542"/>
                <a:gd name="connsiteY0" fmla="*/ 7985 h 10000"/>
                <a:gd name="connsiteX1" fmla="*/ 7107 w 9542"/>
                <a:gd name="connsiteY1" fmla="*/ 9104 h 10000"/>
                <a:gd name="connsiteX2" fmla="*/ 4545 w 9542"/>
                <a:gd name="connsiteY2" fmla="*/ 9991 h 10000"/>
                <a:gd name="connsiteX3" fmla="*/ 2261 w 9542"/>
                <a:gd name="connsiteY3" fmla="*/ 8638 h 10000"/>
                <a:gd name="connsiteX4" fmla="*/ 156 w 9542"/>
                <a:gd name="connsiteY4" fmla="*/ 7029 h 10000"/>
                <a:gd name="connsiteX5" fmla="*/ 283 w 9542"/>
                <a:gd name="connsiteY5" fmla="*/ 4532 h 10000"/>
                <a:gd name="connsiteX6" fmla="*/ 739 w 9542"/>
                <a:gd name="connsiteY6" fmla="*/ 2036 h 10000"/>
                <a:gd name="connsiteX7" fmla="*/ 3174 w 9542"/>
                <a:gd name="connsiteY7" fmla="*/ 893 h 10000"/>
                <a:gd name="connsiteX8" fmla="*/ 5737 w 9542"/>
                <a:gd name="connsiteY8" fmla="*/ 6 h 10000"/>
                <a:gd name="connsiteX0" fmla="*/ 7448 w 7448"/>
                <a:gd name="connsiteY0" fmla="*/ 9104 h 10000"/>
                <a:gd name="connsiteX1" fmla="*/ 4763 w 7448"/>
                <a:gd name="connsiteY1" fmla="*/ 9991 h 10000"/>
                <a:gd name="connsiteX2" fmla="*/ 2370 w 7448"/>
                <a:gd name="connsiteY2" fmla="*/ 8638 h 10000"/>
                <a:gd name="connsiteX3" fmla="*/ 163 w 7448"/>
                <a:gd name="connsiteY3" fmla="*/ 7029 h 10000"/>
                <a:gd name="connsiteX4" fmla="*/ 297 w 7448"/>
                <a:gd name="connsiteY4" fmla="*/ 4532 h 10000"/>
                <a:gd name="connsiteX5" fmla="*/ 774 w 7448"/>
                <a:gd name="connsiteY5" fmla="*/ 2036 h 10000"/>
                <a:gd name="connsiteX6" fmla="*/ 3326 w 7448"/>
                <a:gd name="connsiteY6" fmla="*/ 893 h 10000"/>
                <a:gd name="connsiteX7" fmla="*/ 6012 w 7448"/>
                <a:gd name="connsiteY7" fmla="*/ 6 h 10000"/>
                <a:gd name="connsiteX0" fmla="*/ 6395 w 8072"/>
                <a:gd name="connsiteY0" fmla="*/ 9991 h 9991"/>
                <a:gd name="connsiteX1" fmla="*/ 3182 w 8072"/>
                <a:gd name="connsiteY1" fmla="*/ 8638 h 9991"/>
                <a:gd name="connsiteX2" fmla="*/ 219 w 8072"/>
                <a:gd name="connsiteY2" fmla="*/ 7029 h 9991"/>
                <a:gd name="connsiteX3" fmla="*/ 399 w 8072"/>
                <a:gd name="connsiteY3" fmla="*/ 4532 h 9991"/>
                <a:gd name="connsiteX4" fmla="*/ 1039 w 8072"/>
                <a:gd name="connsiteY4" fmla="*/ 2036 h 9991"/>
                <a:gd name="connsiteX5" fmla="*/ 4466 w 8072"/>
                <a:gd name="connsiteY5" fmla="*/ 893 h 9991"/>
                <a:gd name="connsiteX6" fmla="*/ 8072 w 8072"/>
                <a:gd name="connsiteY6" fmla="*/ 6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2" h="9991">
                  <a:moveTo>
                    <a:pt x="6395" y="9991"/>
                  </a:moveTo>
                  <a:cubicBezTo>
                    <a:pt x="5144" y="9898"/>
                    <a:pt x="4217" y="9127"/>
                    <a:pt x="3182" y="8638"/>
                  </a:cubicBezTo>
                  <a:cubicBezTo>
                    <a:pt x="2182" y="8148"/>
                    <a:pt x="756" y="7821"/>
                    <a:pt x="219" y="7029"/>
                  </a:cubicBezTo>
                  <a:cubicBezTo>
                    <a:pt x="-317" y="6235"/>
                    <a:pt x="290" y="5325"/>
                    <a:pt x="399" y="4532"/>
                  </a:cubicBezTo>
                  <a:cubicBezTo>
                    <a:pt x="540" y="3692"/>
                    <a:pt x="290" y="2713"/>
                    <a:pt x="1039" y="2036"/>
                  </a:cubicBezTo>
                  <a:cubicBezTo>
                    <a:pt x="1791" y="1382"/>
                    <a:pt x="3294" y="1231"/>
                    <a:pt x="4466" y="893"/>
                  </a:cubicBezTo>
                  <a:cubicBezTo>
                    <a:pt x="5638" y="555"/>
                    <a:pt x="6860" y="-64"/>
                    <a:pt x="8072" y="6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TextBox 11"/>
          <p:cNvSpPr txBox="1"/>
          <p:nvPr/>
        </p:nvSpPr>
        <p:spPr>
          <a:xfrm>
            <a:off x="2190004" y="2140603"/>
            <a:ext cx="999522" cy="107866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596407" y="22485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目前进度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1377" y="1203598"/>
            <a:ext cx="3695316" cy="2863424"/>
            <a:chOff x="-1476672" y="-236562"/>
            <a:chExt cx="7380346" cy="5718880"/>
          </a:xfrm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 rot="21176574">
              <a:off x="3301342" y="513629"/>
              <a:ext cx="1731554" cy="3487930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2951 w 9580"/>
                <a:gd name="connsiteY0" fmla="*/ 880 h 9854"/>
                <a:gd name="connsiteX1" fmla="*/ 5333 w 9580"/>
                <a:gd name="connsiteY1" fmla="*/ 6 h 9854"/>
                <a:gd name="connsiteX2" fmla="*/ 7456 w 9580"/>
                <a:gd name="connsiteY2" fmla="*/ 1362 h 9854"/>
                <a:gd name="connsiteX3" fmla="*/ 9437 w 9580"/>
                <a:gd name="connsiteY3" fmla="*/ 2948 h 9854"/>
                <a:gd name="connsiteX4" fmla="*/ 9296 w 9580"/>
                <a:gd name="connsiteY4" fmla="*/ 5408 h 9854"/>
                <a:gd name="connsiteX5" fmla="*/ 8871 w 9580"/>
                <a:gd name="connsiteY5" fmla="*/ 7868 h 9854"/>
                <a:gd name="connsiteX6" fmla="*/ 6607 w 9580"/>
                <a:gd name="connsiteY6" fmla="*/ 8971 h 9854"/>
                <a:gd name="connsiteX7" fmla="*/ 4225 w 9580"/>
                <a:gd name="connsiteY7" fmla="*/ 9845 h 9854"/>
                <a:gd name="connsiteX8" fmla="*/ 2102 w 9580"/>
                <a:gd name="connsiteY8" fmla="*/ 8512 h 9854"/>
                <a:gd name="connsiteX9" fmla="*/ 145 w 9580"/>
                <a:gd name="connsiteY9" fmla="*/ 6926 h 9854"/>
                <a:gd name="connsiteX10" fmla="*/ 263 w 9580"/>
                <a:gd name="connsiteY10" fmla="*/ 4466 h 9854"/>
                <a:gd name="connsiteX11" fmla="*/ 687 w 9580"/>
                <a:gd name="connsiteY11" fmla="*/ 2006 h 9854"/>
                <a:gd name="connsiteX12" fmla="*/ 3175 w 9580"/>
                <a:gd name="connsiteY12" fmla="*/ 1098 h 9854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11" fmla="*/ 717 w 10000"/>
                <a:gd name="connsiteY11" fmla="*/ 2036 h 10000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0" fmla="*/ 2929 w 9849"/>
                <a:gd name="connsiteY0" fmla="*/ 893 h 10000"/>
                <a:gd name="connsiteX1" fmla="*/ 5416 w 9849"/>
                <a:gd name="connsiteY1" fmla="*/ 6 h 10000"/>
                <a:gd name="connsiteX2" fmla="*/ 7632 w 9849"/>
                <a:gd name="connsiteY2" fmla="*/ 1382 h 10000"/>
                <a:gd name="connsiteX3" fmla="*/ 9700 w 9849"/>
                <a:gd name="connsiteY3" fmla="*/ 2992 h 10000"/>
                <a:gd name="connsiteX4" fmla="*/ 9553 w 9849"/>
                <a:gd name="connsiteY4" fmla="*/ 5488 h 10000"/>
                <a:gd name="connsiteX5" fmla="*/ 9109 w 9849"/>
                <a:gd name="connsiteY5" fmla="*/ 7985 h 10000"/>
                <a:gd name="connsiteX6" fmla="*/ 6746 w 9849"/>
                <a:gd name="connsiteY6" fmla="*/ 9104 h 10000"/>
                <a:gd name="connsiteX7" fmla="*/ 4259 w 9849"/>
                <a:gd name="connsiteY7" fmla="*/ 9991 h 10000"/>
                <a:gd name="connsiteX8" fmla="*/ 2043 w 9849"/>
                <a:gd name="connsiteY8" fmla="*/ 8638 h 10000"/>
                <a:gd name="connsiteX9" fmla="*/ 0 w 9849"/>
                <a:gd name="connsiteY9" fmla="*/ 7029 h 10000"/>
                <a:gd name="connsiteX0" fmla="*/ 900 w 7926"/>
                <a:gd name="connsiteY0" fmla="*/ 893 h 10000"/>
                <a:gd name="connsiteX1" fmla="*/ 3425 w 7926"/>
                <a:gd name="connsiteY1" fmla="*/ 6 h 10000"/>
                <a:gd name="connsiteX2" fmla="*/ 5675 w 7926"/>
                <a:gd name="connsiteY2" fmla="*/ 1382 h 10000"/>
                <a:gd name="connsiteX3" fmla="*/ 7775 w 7926"/>
                <a:gd name="connsiteY3" fmla="*/ 2992 h 10000"/>
                <a:gd name="connsiteX4" fmla="*/ 7625 w 7926"/>
                <a:gd name="connsiteY4" fmla="*/ 5488 h 10000"/>
                <a:gd name="connsiteX5" fmla="*/ 7175 w 7926"/>
                <a:gd name="connsiteY5" fmla="*/ 7985 h 10000"/>
                <a:gd name="connsiteX6" fmla="*/ 4775 w 7926"/>
                <a:gd name="connsiteY6" fmla="*/ 9104 h 10000"/>
                <a:gd name="connsiteX7" fmla="*/ 2250 w 7926"/>
                <a:gd name="connsiteY7" fmla="*/ 9991 h 10000"/>
                <a:gd name="connsiteX8" fmla="*/ 0 w 7926"/>
                <a:gd name="connsiteY8" fmla="*/ 8638 h 10000"/>
                <a:gd name="connsiteX0" fmla="*/ 0 w 8864"/>
                <a:gd name="connsiteY0" fmla="*/ 893 h 10000"/>
                <a:gd name="connsiteX1" fmla="*/ 3185 w 8864"/>
                <a:gd name="connsiteY1" fmla="*/ 6 h 10000"/>
                <a:gd name="connsiteX2" fmla="*/ 6024 w 8864"/>
                <a:gd name="connsiteY2" fmla="*/ 1382 h 10000"/>
                <a:gd name="connsiteX3" fmla="*/ 8673 w 8864"/>
                <a:gd name="connsiteY3" fmla="*/ 2992 h 10000"/>
                <a:gd name="connsiteX4" fmla="*/ 8484 w 8864"/>
                <a:gd name="connsiteY4" fmla="*/ 5488 h 10000"/>
                <a:gd name="connsiteX5" fmla="*/ 7916 w 8864"/>
                <a:gd name="connsiteY5" fmla="*/ 7985 h 10000"/>
                <a:gd name="connsiteX6" fmla="*/ 4888 w 8864"/>
                <a:gd name="connsiteY6" fmla="*/ 9104 h 10000"/>
                <a:gd name="connsiteX7" fmla="*/ 1703 w 8864"/>
                <a:gd name="connsiteY7" fmla="*/ 9991 h 10000"/>
                <a:gd name="connsiteX0" fmla="*/ 0 w 10000"/>
                <a:gd name="connsiteY0" fmla="*/ 893 h 9104"/>
                <a:gd name="connsiteX1" fmla="*/ 3593 w 10000"/>
                <a:gd name="connsiteY1" fmla="*/ 6 h 9104"/>
                <a:gd name="connsiteX2" fmla="*/ 6796 w 10000"/>
                <a:gd name="connsiteY2" fmla="*/ 1382 h 9104"/>
                <a:gd name="connsiteX3" fmla="*/ 9785 w 10000"/>
                <a:gd name="connsiteY3" fmla="*/ 2992 h 9104"/>
                <a:gd name="connsiteX4" fmla="*/ 9571 w 10000"/>
                <a:gd name="connsiteY4" fmla="*/ 5488 h 9104"/>
                <a:gd name="connsiteX5" fmla="*/ 8931 w 10000"/>
                <a:gd name="connsiteY5" fmla="*/ 7985 h 9104"/>
                <a:gd name="connsiteX6" fmla="*/ 5514 w 10000"/>
                <a:gd name="connsiteY6" fmla="*/ 9104 h 9104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5514 w 10000"/>
                <a:gd name="connsiteY6" fmla="*/ 10000 h 10000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7258 w 10000"/>
                <a:gd name="connsiteY6" fmla="*/ 9454 h 10000"/>
                <a:gd name="connsiteX7" fmla="*/ 5514 w 10000"/>
                <a:gd name="connsiteY7" fmla="*/ 10000 h 10000"/>
                <a:gd name="connsiteX0" fmla="*/ 0 w 10000"/>
                <a:gd name="connsiteY0" fmla="*/ 981 h 9454"/>
                <a:gd name="connsiteX1" fmla="*/ 3593 w 10000"/>
                <a:gd name="connsiteY1" fmla="*/ 7 h 9454"/>
                <a:gd name="connsiteX2" fmla="*/ 6796 w 10000"/>
                <a:gd name="connsiteY2" fmla="*/ 1518 h 9454"/>
                <a:gd name="connsiteX3" fmla="*/ 9785 w 10000"/>
                <a:gd name="connsiteY3" fmla="*/ 3286 h 9454"/>
                <a:gd name="connsiteX4" fmla="*/ 9571 w 10000"/>
                <a:gd name="connsiteY4" fmla="*/ 6028 h 9454"/>
                <a:gd name="connsiteX5" fmla="*/ 8931 w 10000"/>
                <a:gd name="connsiteY5" fmla="*/ 8771 h 9454"/>
                <a:gd name="connsiteX6" fmla="*/ 7258 w 10000"/>
                <a:gd name="connsiteY6" fmla="*/ 9454 h 9454"/>
                <a:gd name="connsiteX0" fmla="*/ 0 w 6407"/>
                <a:gd name="connsiteY0" fmla="*/ 0 h 9993"/>
                <a:gd name="connsiteX1" fmla="*/ 3203 w 6407"/>
                <a:gd name="connsiteY1" fmla="*/ 1599 h 9993"/>
                <a:gd name="connsiteX2" fmla="*/ 6192 w 6407"/>
                <a:gd name="connsiteY2" fmla="*/ 3469 h 9993"/>
                <a:gd name="connsiteX3" fmla="*/ 5978 w 6407"/>
                <a:gd name="connsiteY3" fmla="*/ 6369 h 9993"/>
                <a:gd name="connsiteX4" fmla="*/ 5338 w 6407"/>
                <a:gd name="connsiteY4" fmla="*/ 9271 h 9993"/>
                <a:gd name="connsiteX5" fmla="*/ 3665 w 6407"/>
                <a:gd name="connsiteY5" fmla="*/ 9993 h 9993"/>
                <a:gd name="connsiteX0" fmla="*/ 0 w 10000"/>
                <a:gd name="connsiteY0" fmla="*/ 0 h 9918"/>
                <a:gd name="connsiteX1" fmla="*/ 4999 w 10000"/>
                <a:gd name="connsiteY1" fmla="*/ 1600 h 9918"/>
                <a:gd name="connsiteX2" fmla="*/ 9664 w 10000"/>
                <a:gd name="connsiteY2" fmla="*/ 3471 h 9918"/>
                <a:gd name="connsiteX3" fmla="*/ 9330 w 10000"/>
                <a:gd name="connsiteY3" fmla="*/ 6373 h 9918"/>
                <a:gd name="connsiteX4" fmla="*/ 8332 w 10000"/>
                <a:gd name="connsiteY4" fmla="*/ 9277 h 9918"/>
                <a:gd name="connsiteX5" fmla="*/ 6378 w 10000"/>
                <a:gd name="connsiteY5" fmla="*/ 9918 h 9918"/>
                <a:gd name="connsiteX0" fmla="*/ 0 w 10000"/>
                <a:gd name="connsiteY0" fmla="*/ 0 h 9886"/>
                <a:gd name="connsiteX1" fmla="*/ 4999 w 10000"/>
                <a:gd name="connsiteY1" fmla="*/ 1613 h 9886"/>
                <a:gd name="connsiteX2" fmla="*/ 9664 w 10000"/>
                <a:gd name="connsiteY2" fmla="*/ 3500 h 9886"/>
                <a:gd name="connsiteX3" fmla="*/ 9330 w 10000"/>
                <a:gd name="connsiteY3" fmla="*/ 6426 h 9886"/>
                <a:gd name="connsiteX4" fmla="*/ 8332 w 10000"/>
                <a:gd name="connsiteY4" fmla="*/ 9354 h 9886"/>
                <a:gd name="connsiteX5" fmla="*/ 6961 w 10000"/>
                <a:gd name="connsiteY5" fmla="*/ 9886 h 9886"/>
                <a:gd name="connsiteX0" fmla="*/ 0 w 10000"/>
                <a:gd name="connsiteY0" fmla="*/ 0 h 10039"/>
                <a:gd name="connsiteX1" fmla="*/ 4999 w 10000"/>
                <a:gd name="connsiteY1" fmla="*/ 1632 h 10039"/>
                <a:gd name="connsiteX2" fmla="*/ 9664 w 10000"/>
                <a:gd name="connsiteY2" fmla="*/ 3540 h 10039"/>
                <a:gd name="connsiteX3" fmla="*/ 9330 w 10000"/>
                <a:gd name="connsiteY3" fmla="*/ 6500 h 10039"/>
                <a:gd name="connsiteX4" fmla="*/ 8332 w 10000"/>
                <a:gd name="connsiteY4" fmla="*/ 9462 h 10039"/>
                <a:gd name="connsiteX5" fmla="*/ 6924 w 10000"/>
                <a:gd name="connsiteY5" fmla="*/ 10039 h 10039"/>
                <a:gd name="connsiteX0" fmla="*/ 0 w 10000"/>
                <a:gd name="connsiteY0" fmla="*/ 0 h 10019"/>
                <a:gd name="connsiteX1" fmla="*/ 4999 w 10000"/>
                <a:gd name="connsiteY1" fmla="*/ 1632 h 10019"/>
                <a:gd name="connsiteX2" fmla="*/ 9664 w 10000"/>
                <a:gd name="connsiteY2" fmla="*/ 3540 h 10019"/>
                <a:gd name="connsiteX3" fmla="*/ 9330 w 10000"/>
                <a:gd name="connsiteY3" fmla="*/ 6500 h 10019"/>
                <a:gd name="connsiteX4" fmla="*/ 8332 w 10000"/>
                <a:gd name="connsiteY4" fmla="*/ 9462 h 10019"/>
                <a:gd name="connsiteX5" fmla="*/ 6818 w 10000"/>
                <a:gd name="connsiteY5" fmla="*/ 10019 h 10019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22">
                  <a:moveTo>
                    <a:pt x="0" y="0"/>
                  </a:moveTo>
                  <a:cubicBezTo>
                    <a:pt x="2002" y="110"/>
                    <a:pt x="3445" y="1053"/>
                    <a:pt x="4999" y="1632"/>
                  </a:cubicBezTo>
                  <a:cubicBezTo>
                    <a:pt x="6554" y="2213"/>
                    <a:pt x="8829" y="2600"/>
                    <a:pt x="9664" y="3540"/>
                  </a:cubicBezTo>
                  <a:cubicBezTo>
                    <a:pt x="10495" y="4481"/>
                    <a:pt x="9552" y="5561"/>
                    <a:pt x="9330" y="6500"/>
                  </a:cubicBezTo>
                  <a:cubicBezTo>
                    <a:pt x="9107" y="7496"/>
                    <a:pt x="9497" y="8659"/>
                    <a:pt x="8332" y="9462"/>
                  </a:cubicBezTo>
                  <a:cubicBezTo>
                    <a:pt x="8006" y="9642"/>
                    <a:pt x="7761" y="9800"/>
                    <a:pt x="6873" y="10022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6672" y="-236562"/>
              <a:ext cx="7380346" cy="571888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Freeform 31"/>
            <p:cNvSpPr>
              <a:spLocks/>
            </p:cNvSpPr>
            <p:nvPr/>
          </p:nvSpPr>
          <p:spPr bwMode="auto">
            <a:xfrm rot="21176574">
              <a:off x="3097201" y="4045502"/>
              <a:ext cx="1658831" cy="633491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296 w 9587"/>
                <a:gd name="connsiteY0" fmla="*/ 5408 h 9854"/>
                <a:gd name="connsiteX1" fmla="*/ 8871 w 9587"/>
                <a:gd name="connsiteY1" fmla="*/ 7868 h 9854"/>
                <a:gd name="connsiteX2" fmla="*/ 6607 w 9587"/>
                <a:gd name="connsiteY2" fmla="*/ 8971 h 9854"/>
                <a:gd name="connsiteX3" fmla="*/ 4225 w 9587"/>
                <a:gd name="connsiteY3" fmla="*/ 9845 h 9854"/>
                <a:gd name="connsiteX4" fmla="*/ 2102 w 9587"/>
                <a:gd name="connsiteY4" fmla="*/ 8512 h 9854"/>
                <a:gd name="connsiteX5" fmla="*/ 145 w 9587"/>
                <a:gd name="connsiteY5" fmla="*/ 6926 h 9854"/>
                <a:gd name="connsiteX6" fmla="*/ 263 w 9587"/>
                <a:gd name="connsiteY6" fmla="*/ 4466 h 9854"/>
                <a:gd name="connsiteX7" fmla="*/ 687 w 9587"/>
                <a:gd name="connsiteY7" fmla="*/ 2006 h 9854"/>
                <a:gd name="connsiteX8" fmla="*/ 2951 w 9587"/>
                <a:gd name="connsiteY8" fmla="*/ 880 h 9854"/>
                <a:gd name="connsiteX9" fmla="*/ 5333 w 9587"/>
                <a:gd name="connsiteY9" fmla="*/ 6 h 9854"/>
                <a:gd name="connsiteX10" fmla="*/ 7456 w 9587"/>
                <a:gd name="connsiteY10" fmla="*/ 1362 h 9854"/>
                <a:gd name="connsiteX11" fmla="*/ 9437 w 9587"/>
                <a:gd name="connsiteY11" fmla="*/ 2948 h 9854"/>
                <a:gd name="connsiteX12" fmla="*/ 9520 w 9587"/>
                <a:gd name="connsiteY12" fmla="*/ 5626 h 9854"/>
                <a:gd name="connsiteX0" fmla="*/ 9696 w 9844"/>
                <a:gd name="connsiteY0" fmla="*/ 5488 h 10000"/>
                <a:gd name="connsiteX1" fmla="*/ 9253 w 9844"/>
                <a:gd name="connsiteY1" fmla="*/ 7985 h 10000"/>
                <a:gd name="connsiteX2" fmla="*/ 6892 w 9844"/>
                <a:gd name="connsiteY2" fmla="*/ 9104 h 10000"/>
                <a:gd name="connsiteX3" fmla="*/ 4407 w 9844"/>
                <a:gd name="connsiteY3" fmla="*/ 9991 h 10000"/>
                <a:gd name="connsiteX4" fmla="*/ 2193 w 9844"/>
                <a:gd name="connsiteY4" fmla="*/ 8638 h 10000"/>
                <a:gd name="connsiteX5" fmla="*/ 151 w 9844"/>
                <a:gd name="connsiteY5" fmla="*/ 7029 h 10000"/>
                <a:gd name="connsiteX6" fmla="*/ 274 w 9844"/>
                <a:gd name="connsiteY6" fmla="*/ 4532 h 10000"/>
                <a:gd name="connsiteX7" fmla="*/ 717 w 9844"/>
                <a:gd name="connsiteY7" fmla="*/ 2036 h 10000"/>
                <a:gd name="connsiteX8" fmla="*/ 3078 w 9844"/>
                <a:gd name="connsiteY8" fmla="*/ 893 h 10000"/>
                <a:gd name="connsiteX9" fmla="*/ 5563 w 9844"/>
                <a:gd name="connsiteY9" fmla="*/ 6 h 10000"/>
                <a:gd name="connsiteX10" fmla="*/ 7777 w 9844"/>
                <a:gd name="connsiteY10" fmla="*/ 1382 h 10000"/>
                <a:gd name="connsiteX11" fmla="*/ 9844 w 9844"/>
                <a:gd name="connsiteY11" fmla="*/ 2992 h 10000"/>
                <a:gd name="connsiteX0" fmla="*/ 9850 w 9850"/>
                <a:gd name="connsiteY0" fmla="*/ 5488 h 10000"/>
                <a:gd name="connsiteX1" fmla="*/ 9400 w 9850"/>
                <a:gd name="connsiteY1" fmla="*/ 7985 h 10000"/>
                <a:gd name="connsiteX2" fmla="*/ 7001 w 9850"/>
                <a:gd name="connsiteY2" fmla="*/ 9104 h 10000"/>
                <a:gd name="connsiteX3" fmla="*/ 4477 w 9850"/>
                <a:gd name="connsiteY3" fmla="*/ 9991 h 10000"/>
                <a:gd name="connsiteX4" fmla="*/ 2228 w 9850"/>
                <a:gd name="connsiteY4" fmla="*/ 8638 h 10000"/>
                <a:gd name="connsiteX5" fmla="*/ 153 w 9850"/>
                <a:gd name="connsiteY5" fmla="*/ 7029 h 10000"/>
                <a:gd name="connsiteX6" fmla="*/ 278 w 9850"/>
                <a:gd name="connsiteY6" fmla="*/ 4532 h 10000"/>
                <a:gd name="connsiteX7" fmla="*/ 728 w 9850"/>
                <a:gd name="connsiteY7" fmla="*/ 2036 h 10000"/>
                <a:gd name="connsiteX8" fmla="*/ 3127 w 9850"/>
                <a:gd name="connsiteY8" fmla="*/ 893 h 10000"/>
                <a:gd name="connsiteX9" fmla="*/ 5651 w 9850"/>
                <a:gd name="connsiteY9" fmla="*/ 6 h 10000"/>
                <a:gd name="connsiteX10" fmla="*/ 7900 w 9850"/>
                <a:gd name="connsiteY10" fmla="*/ 1382 h 10000"/>
                <a:gd name="connsiteX0" fmla="*/ 10000 w 10000"/>
                <a:gd name="connsiteY0" fmla="*/ 5488 h 10000"/>
                <a:gd name="connsiteX1" fmla="*/ 9543 w 10000"/>
                <a:gd name="connsiteY1" fmla="*/ 7985 h 10000"/>
                <a:gd name="connsiteX2" fmla="*/ 7108 w 10000"/>
                <a:gd name="connsiteY2" fmla="*/ 9104 h 10000"/>
                <a:gd name="connsiteX3" fmla="*/ 4545 w 10000"/>
                <a:gd name="connsiteY3" fmla="*/ 9991 h 10000"/>
                <a:gd name="connsiteX4" fmla="*/ 2262 w 10000"/>
                <a:gd name="connsiteY4" fmla="*/ 8638 h 10000"/>
                <a:gd name="connsiteX5" fmla="*/ 155 w 10000"/>
                <a:gd name="connsiteY5" fmla="*/ 7029 h 10000"/>
                <a:gd name="connsiteX6" fmla="*/ 282 w 10000"/>
                <a:gd name="connsiteY6" fmla="*/ 4532 h 10000"/>
                <a:gd name="connsiteX7" fmla="*/ 739 w 10000"/>
                <a:gd name="connsiteY7" fmla="*/ 2036 h 10000"/>
                <a:gd name="connsiteX8" fmla="*/ 3175 w 10000"/>
                <a:gd name="connsiteY8" fmla="*/ 893 h 10000"/>
                <a:gd name="connsiteX9" fmla="*/ 5737 w 10000"/>
                <a:gd name="connsiteY9" fmla="*/ 6 h 10000"/>
                <a:gd name="connsiteX0" fmla="*/ 10000 w 10000"/>
                <a:gd name="connsiteY0" fmla="*/ 4595 h 9107"/>
                <a:gd name="connsiteX1" fmla="*/ 9543 w 10000"/>
                <a:gd name="connsiteY1" fmla="*/ 7092 h 9107"/>
                <a:gd name="connsiteX2" fmla="*/ 7108 w 10000"/>
                <a:gd name="connsiteY2" fmla="*/ 8211 h 9107"/>
                <a:gd name="connsiteX3" fmla="*/ 4545 w 10000"/>
                <a:gd name="connsiteY3" fmla="*/ 9098 h 9107"/>
                <a:gd name="connsiteX4" fmla="*/ 2262 w 10000"/>
                <a:gd name="connsiteY4" fmla="*/ 7745 h 9107"/>
                <a:gd name="connsiteX5" fmla="*/ 155 w 10000"/>
                <a:gd name="connsiteY5" fmla="*/ 6136 h 9107"/>
                <a:gd name="connsiteX6" fmla="*/ 282 w 10000"/>
                <a:gd name="connsiteY6" fmla="*/ 3639 h 9107"/>
                <a:gd name="connsiteX7" fmla="*/ 739 w 10000"/>
                <a:gd name="connsiteY7" fmla="*/ 1143 h 9107"/>
                <a:gd name="connsiteX8" fmla="*/ 3175 w 10000"/>
                <a:gd name="connsiteY8" fmla="*/ 0 h 9107"/>
                <a:gd name="connsiteX0" fmla="*/ 10000 w 10000"/>
                <a:gd name="connsiteY0" fmla="*/ 3791 h 8745"/>
                <a:gd name="connsiteX1" fmla="*/ 9543 w 10000"/>
                <a:gd name="connsiteY1" fmla="*/ 6532 h 8745"/>
                <a:gd name="connsiteX2" fmla="*/ 7108 w 10000"/>
                <a:gd name="connsiteY2" fmla="*/ 7761 h 8745"/>
                <a:gd name="connsiteX3" fmla="*/ 4545 w 10000"/>
                <a:gd name="connsiteY3" fmla="*/ 8735 h 8745"/>
                <a:gd name="connsiteX4" fmla="*/ 2262 w 10000"/>
                <a:gd name="connsiteY4" fmla="*/ 7249 h 8745"/>
                <a:gd name="connsiteX5" fmla="*/ 155 w 10000"/>
                <a:gd name="connsiteY5" fmla="*/ 5483 h 8745"/>
                <a:gd name="connsiteX6" fmla="*/ 282 w 10000"/>
                <a:gd name="connsiteY6" fmla="*/ 2741 h 8745"/>
                <a:gd name="connsiteX7" fmla="*/ 739 w 10000"/>
                <a:gd name="connsiteY7" fmla="*/ 0 h 8745"/>
                <a:gd name="connsiteX0" fmla="*/ 10000 w 10000"/>
                <a:gd name="connsiteY0" fmla="*/ 1201 h 6866"/>
                <a:gd name="connsiteX1" fmla="*/ 9543 w 10000"/>
                <a:gd name="connsiteY1" fmla="*/ 4335 h 6866"/>
                <a:gd name="connsiteX2" fmla="*/ 7108 w 10000"/>
                <a:gd name="connsiteY2" fmla="*/ 5741 h 6866"/>
                <a:gd name="connsiteX3" fmla="*/ 4545 w 10000"/>
                <a:gd name="connsiteY3" fmla="*/ 6855 h 6866"/>
                <a:gd name="connsiteX4" fmla="*/ 2262 w 10000"/>
                <a:gd name="connsiteY4" fmla="*/ 5155 h 6866"/>
                <a:gd name="connsiteX5" fmla="*/ 155 w 10000"/>
                <a:gd name="connsiteY5" fmla="*/ 3136 h 6866"/>
                <a:gd name="connsiteX6" fmla="*/ 282 w 10000"/>
                <a:gd name="connsiteY6" fmla="*/ 0 h 6866"/>
                <a:gd name="connsiteX0" fmla="*/ 9845 w 9845"/>
                <a:gd name="connsiteY0" fmla="*/ 0 h 8251"/>
                <a:gd name="connsiteX1" fmla="*/ 9388 w 9845"/>
                <a:gd name="connsiteY1" fmla="*/ 4565 h 8251"/>
                <a:gd name="connsiteX2" fmla="*/ 6953 w 9845"/>
                <a:gd name="connsiteY2" fmla="*/ 6612 h 8251"/>
                <a:gd name="connsiteX3" fmla="*/ 4390 w 9845"/>
                <a:gd name="connsiteY3" fmla="*/ 8235 h 8251"/>
                <a:gd name="connsiteX4" fmla="*/ 2107 w 9845"/>
                <a:gd name="connsiteY4" fmla="*/ 5759 h 8251"/>
                <a:gd name="connsiteX5" fmla="*/ 0 w 9845"/>
                <a:gd name="connsiteY5" fmla="*/ 2818 h 8251"/>
                <a:gd name="connsiteX0" fmla="*/ 7860 w 7860"/>
                <a:gd name="connsiteY0" fmla="*/ 0 h 10001"/>
                <a:gd name="connsiteX1" fmla="*/ 7396 w 7860"/>
                <a:gd name="connsiteY1" fmla="*/ 5533 h 10001"/>
                <a:gd name="connsiteX2" fmla="*/ 4922 w 7860"/>
                <a:gd name="connsiteY2" fmla="*/ 8014 h 10001"/>
                <a:gd name="connsiteX3" fmla="*/ 2319 w 7860"/>
                <a:gd name="connsiteY3" fmla="*/ 9981 h 10001"/>
                <a:gd name="connsiteX4" fmla="*/ 0 w 7860"/>
                <a:gd name="connsiteY4" fmla="*/ 6980 h 10001"/>
                <a:gd name="connsiteX0" fmla="*/ 7050 w 7050"/>
                <a:gd name="connsiteY0" fmla="*/ 0 h 10000"/>
                <a:gd name="connsiteX1" fmla="*/ 6460 w 7050"/>
                <a:gd name="connsiteY1" fmla="*/ 5532 h 10000"/>
                <a:gd name="connsiteX2" fmla="*/ 3312 w 7050"/>
                <a:gd name="connsiteY2" fmla="*/ 8013 h 10000"/>
                <a:gd name="connsiteX3" fmla="*/ 0 w 7050"/>
                <a:gd name="connsiteY3" fmla="*/ 9980 h 10000"/>
                <a:gd name="connsiteX0" fmla="*/ 9163 w 9163"/>
                <a:gd name="connsiteY0" fmla="*/ 0 h 4468"/>
                <a:gd name="connsiteX1" fmla="*/ 4698 w 9163"/>
                <a:gd name="connsiteY1" fmla="*/ 2481 h 4468"/>
                <a:gd name="connsiteX2" fmla="*/ 0 w 9163"/>
                <a:gd name="connsiteY2" fmla="*/ 4448 h 4468"/>
                <a:gd name="connsiteX0" fmla="*/ 9774 w 9774"/>
                <a:gd name="connsiteY0" fmla="*/ 0 h 9562"/>
                <a:gd name="connsiteX1" fmla="*/ 5127 w 9774"/>
                <a:gd name="connsiteY1" fmla="*/ 5117 h 9562"/>
                <a:gd name="connsiteX2" fmla="*/ 0 w 9774"/>
                <a:gd name="connsiteY2" fmla="*/ 9519 h 9562"/>
                <a:gd name="connsiteX0" fmla="*/ 9955 w 9955"/>
                <a:gd name="connsiteY0" fmla="*/ 0 h 9811"/>
                <a:gd name="connsiteX1" fmla="*/ 5246 w 9955"/>
                <a:gd name="connsiteY1" fmla="*/ 5163 h 9811"/>
                <a:gd name="connsiteX2" fmla="*/ 0 w 9955"/>
                <a:gd name="connsiteY2" fmla="*/ 9767 h 9811"/>
                <a:gd name="connsiteX0" fmla="*/ 9953 w 9953"/>
                <a:gd name="connsiteY0" fmla="*/ 0 h 9768"/>
                <a:gd name="connsiteX1" fmla="*/ 5270 w 9953"/>
                <a:gd name="connsiteY1" fmla="*/ 5030 h 9768"/>
                <a:gd name="connsiteX2" fmla="*/ 0 w 9953"/>
                <a:gd name="connsiteY2" fmla="*/ 9723 h 9768"/>
                <a:gd name="connsiteX0" fmla="*/ 9810 w 9810"/>
                <a:gd name="connsiteY0" fmla="*/ 0 h 8669"/>
                <a:gd name="connsiteX1" fmla="*/ 5295 w 9810"/>
                <a:gd name="connsiteY1" fmla="*/ 3821 h 8669"/>
                <a:gd name="connsiteX2" fmla="*/ 0 w 9810"/>
                <a:gd name="connsiteY2" fmla="*/ 8626 h 8669"/>
                <a:gd name="connsiteX0" fmla="*/ 9212 w 9212"/>
                <a:gd name="connsiteY0" fmla="*/ 0 h 9878"/>
                <a:gd name="connsiteX1" fmla="*/ 5398 w 9212"/>
                <a:gd name="connsiteY1" fmla="*/ 4286 h 9878"/>
                <a:gd name="connsiteX2" fmla="*/ 0 w 9212"/>
                <a:gd name="connsiteY2" fmla="*/ 9828 h 9878"/>
                <a:gd name="connsiteX0" fmla="*/ 9991 w 9991"/>
                <a:gd name="connsiteY0" fmla="*/ 0 h 9806"/>
                <a:gd name="connsiteX1" fmla="*/ 5860 w 9991"/>
                <a:gd name="connsiteY1" fmla="*/ 4146 h 9806"/>
                <a:gd name="connsiteX2" fmla="*/ 0 w 9991"/>
                <a:gd name="connsiteY2" fmla="*/ 9756 h 9806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14 w 10014"/>
                <a:gd name="connsiteY0" fmla="*/ 0 h 9895"/>
                <a:gd name="connsiteX1" fmla="*/ 5865 w 10014"/>
                <a:gd name="connsiteY1" fmla="*/ 4123 h 9895"/>
                <a:gd name="connsiteX2" fmla="*/ 0 w 10014"/>
                <a:gd name="connsiteY2" fmla="*/ 9844 h 9895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cubicBezTo>
                    <a:pt x="8982" y="1527"/>
                    <a:pt x="7523" y="2508"/>
                    <a:pt x="5857" y="4167"/>
                  </a:cubicBezTo>
                  <a:cubicBezTo>
                    <a:pt x="4190" y="5825"/>
                    <a:pt x="2029" y="10549"/>
                    <a:pt x="0" y="9948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1176574">
              <a:off x="1181347" y="748680"/>
              <a:ext cx="2174284" cy="4123196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437 w 9580"/>
                <a:gd name="connsiteY0" fmla="*/ 2948 h 9854"/>
                <a:gd name="connsiteX1" fmla="*/ 9296 w 9580"/>
                <a:gd name="connsiteY1" fmla="*/ 5408 h 9854"/>
                <a:gd name="connsiteX2" fmla="*/ 8871 w 9580"/>
                <a:gd name="connsiteY2" fmla="*/ 7868 h 9854"/>
                <a:gd name="connsiteX3" fmla="*/ 6607 w 9580"/>
                <a:gd name="connsiteY3" fmla="*/ 8971 h 9854"/>
                <a:gd name="connsiteX4" fmla="*/ 4225 w 9580"/>
                <a:gd name="connsiteY4" fmla="*/ 9845 h 9854"/>
                <a:gd name="connsiteX5" fmla="*/ 2102 w 9580"/>
                <a:gd name="connsiteY5" fmla="*/ 8512 h 9854"/>
                <a:gd name="connsiteX6" fmla="*/ 145 w 9580"/>
                <a:gd name="connsiteY6" fmla="*/ 6926 h 9854"/>
                <a:gd name="connsiteX7" fmla="*/ 263 w 9580"/>
                <a:gd name="connsiteY7" fmla="*/ 4466 h 9854"/>
                <a:gd name="connsiteX8" fmla="*/ 687 w 9580"/>
                <a:gd name="connsiteY8" fmla="*/ 2006 h 9854"/>
                <a:gd name="connsiteX9" fmla="*/ 2951 w 9580"/>
                <a:gd name="connsiteY9" fmla="*/ 880 h 9854"/>
                <a:gd name="connsiteX10" fmla="*/ 5333 w 9580"/>
                <a:gd name="connsiteY10" fmla="*/ 6 h 9854"/>
                <a:gd name="connsiteX11" fmla="*/ 7456 w 9580"/>
                <a:gd name="connsiteY11" fmla="*/ 1362 h 9854"/>
                <a:gd name="connsiteX12" fmla="*/ 9437 w 9580"/>
                <a:gd name="connsiteY12" fmla="*/ 2948 h 9854"/>
                <a:gd name="connsiteX0" fmla="*/ 7783 w 10000"/>
                <a:gd name="connsiteY0" fmla="*/ 1382 h 10000"/>
                <a:gd name="connsiteX1" fmla="*/ 9851 w 10000"/>
                <a:gd name="connsiteY1" fmla="*/ 2992 h 10000"/>
                <a:gd name="connsiteX2" fmla="*/ 9704 w 10000"/>
                <a:gd name="connsiteY2" fmla="*/ 5488 h 10000"/>
                <a:gd name="connsiteX3" fmla="*/ 9260 w 10000"/>
                <a:gd name="connsiteY3" fmla="*/ 7985 h 10000"/>
                <a:gd name="connsiteX4" fmla="*/ 6897 w 10000"/>
                <a:gd name="connsiteY4" fmla="*/ 9104 h 10000"/>
                <a:gd name="connsiteX5" fmla="*/ 4410 w 10000"/>
                <a:gd name="connsiteY5" fmla="*/ 9991 h 10000"/>
                <a:gd name="connsiteX6" fmla="*/ 2194 w 10000"/>
                <a:gd name="connsiteY6" fmla="*/ 8638 h 10000"/>
                <a:gd name="connsiteX7" fmla="*/ 151 w 10000"/>
                <a:gd name="connsiteY7" fmla="*/ 7029 h 10000"/>
                <a:gd name="connsiteX8" fmla="*/ 275 w 10000"/>
                <a:gd name="connsiteY8" fmla="*/ 4532 h 10000"/>
                <a:gd name="connsiteX9" fmla="*/ 717 w 10000"/>
                <a:gd name="connsiteY9" fmla="*/ 2036 h 10000"/>
                <a:gd name="connsiteX10" fmla="*/ 3080 w 10000"/>
                <a:gd name="connsiteY10" fmla="*/ 893 h 10000"/>
                <a:gd name="connsiteX11" fmla="*/ 5567 w 10000"/>
                <a:gd name="connsiteY11" fmla="*/ 6 h 10000"/>
                <a:gd name="connsiteX12" fmla="*/ 8017 w 10000"/>
                <a:gd name="connsiteY12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11" fmla="*/ 8017 w 10000"/>
                <a:gd name="connsiteY11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0" fmla="*/ 9704 w 9704"/>
                <a:gd name="connsiteY0" fmla="*/ 5488 h 10000"/>
                <a:gd name="connsiteX1" fmla="*/ 9260 w 9704"/>
                <a:gd name="connsiteY1" fmla="*/ 7985 h 10000"/>
                <a:gd name="connsiteX2" fmla="*/ 6897 w 9704"/>
                <a:gd name="connsiteY2" fmla="*/ 9104 h 10000"/>
                <a:gd name="connsiteX3" fmla="*/ 4410 w 9704"/>
                <a:gd name="connsiteY3" fmla="*/ 9991 h 10000"/>
                <a:gd name="connsiteX4" fmla="*/ 2194 w 9704"/>
                <a:gd name="connsiteY4" fmla="*/ 8638 h 10000"/>
                <a:gd name="connsiteX5" fmla="*/ 151 w 9704"/>
                <a:gd name="connsiteY5" fmla="*/ 7029 h 10000"/>
                <a:gd name="connsiteX6" fmla="*/ 275 w 9704"/>
                <a:gd name="connsiteY6" fmla="*/ 4532 h 10000"/>
                <a:gd name="connsiteX7" fmla="*/ 717 w 9704"/>
                <a:gd name="connsiteY7" fmla="*/ 2036 h 10000"/>
                <a:gd name="connsiteX8" fmla="*/ 3080 w 9704"/>
                <a:gd name="connsiteY8" fmla="*/ 893 h 10000"/>
                <a:gd name="connsiteX9" fmla="*/ 5567 w 9704"/>
                <a:gd name="connsiteY9" fmla="*/ 6 h 10000"/>
                <a:gd name="connsiteX0" fmla="*/ 9542 w 9542"/>
                <a:gd name="connsiteY0" fmla="*/ 7985 h 10000"/>
                <a:gd name="connsiteX1" fmla="*/ 7107 w 9542"/>
                <a:gd name="connsiteY1" fmla="*/ 9104 h 10000"/>
                <a:gd name="connsiteX2" fmla="*/ 4545 w 9542"/>
                <a:gd name="connsiteY2" fmla="*/ 9991 h 10000"/>
                <a:gd name="connsiteX3" fmla="*/ 2261 w 9542"/>
                <a:gd name="connsiteY3" fmla="*/ 8638 h 10000"/>
                <a:gd name="connsiteX4" fmla="*/ 156 w 9542"/>
                <a:gd name="connsiteY4" fmla="*/ 7029 h 10000"/>
                <a:gd name="connsiteX5" fmla="*/ 283 w 9542"/>
                <a:gd name="connsiteY5" fmla="*/ 4532 h 10000"/>
                <a:gd name="connsiteX6" fmla="*/ 739 w 9542"/>
                <a:gd name="connsiteY6" fmla="*/ 2036 h 10000"/>
                <a:gd name="connsiteX7" fmla="*/ 3174 w 9542"/>
                <a:gd name="connsiteY7" fmla="*/ 893 h 10000"/>
                <a:gd name="connsiteX8" fmla="*/ 5737 w 9542"/>
                <a:gd name="connsiteY8" fmla="*/ 6 h 10000"/>
                <a:gd name="connsiteX0" fmla="*/ 7448 w 7448"/>
                <a:gd name="connsiteY0" fmla="*/ 9104 h 10000"/>
                <a:gd name="connsiteX1" fmla="*/ 4763 w 7448"/>
                <a:gd name="connsiteY1" fmla="*/ 9991 h 10000"/>
                <a:gd name="connsiteX2" fmla="*/ 2370 w 7448"/>
                <a:gd name="connsiteY2" fmla="*/ 8638 h 10000"/>
                <a:gd name="connsiteX3" fmla="*/ 163 w 7448"/>
                <a:gd name="connsiteY3" fmla="*/ 7029 h 10000"/>
                <a:gd name="connsiteX4" fmla="*/ 297 w 7448"/>
                <a:gd name="connsiteY4" fmla="*/ 4532 h 10000"/>
                <a:gd name="connsiteX5" fmla="*/ 774 w 7448"/>
                <a:gd name="connsiteY5" fmla="*/ 2036 h 10000"/>
                <a:gd name="connsiteX6" fmla="*/ 3326 w 7448"/>
                <a:gd name="connsiteY6" fmla="*/ 893 h 10000"/>
                <a:gd name="connsiteX7" fmla="*/ 6012 w 7448"/>
                <a:gd name="connsiteY7" fmla="*/ 6 h 10000"/>
                <a:gd name="connsiteX0" fmla="*/ 6395 w 8072"/>
                <a:gd name="connsiteY0" fmla="*/ 9991 h 9991"/>
                <a:gd name="connsiteX1" fmla="*/ 3182 w 8072"/>
                <a:gd name="connsiteY1" fmla="*/ 8638 h 9991"/>
                <a:gd name="connsiteX2" fmla="*/ 219 w 8072"/>
                <a:gd name="connsiteY2" fmla="*/ 7029 h 9991"/>
                <a:gd name="connsiteX3" fmla="*/ 399 w 8072"/>
                <a:gd name="connsiteY3" fmla="*/ 4532 h 9991"/>
                <a:gd name="connsiteX4" fmla="*/ 1039 w 8072"/>
                <a:gd name="connsiteY4" fmla="*/ 2036 h 9991"/>
                <a:gd name="connsiteX5" fmla="*/ 4466 w 8072"/>
                <a:gd name="connsiteY5" fmla="*/ 893 h 9991"/>
                <a:gd name="connsiteX6" fmla="*/ 8072 w 8072"/>
                <a:gd name="connsiteY6" fmla="*/ 6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2" h="9991">
                  <a:moveTo>
                    <a:pt x="6395" y="9991"/>
                  </a:moveTo>
                  <a:cubicBezTo>
                    <a:pt x="5144" y="9898"/>
                    <a:pt x="4217" y="9127"/>
                    <a:pt x="3182" y="8638"/>
                  </a:cubicBezTo>
                  <a:cubicBezTo>
                    <a:pt x="2182" y="8148"/>
                    <a:pt x="756" y="7821"/>
                    <a:pt x="219" y="7029"/>
                  </a:cubicBezTo>
                  <a:cubicBezTo>
                    <a:pt x="-317" y="6235"/>
                    <a:pt x="290" y="5325"/>
                    <a:pt x="399" y="4532"/>
                  </a:cubicBezTo>
                  <a:cubicBezTo>
                    <a:pt x="540" y="3692"/>
                    <a:pt x="290" y="2713"/>
                    <a:pt x="1039" y="2036"/>
                  </a:cubicBezTo>
                  <a:cubicBezTo>
                    <a:pt x="1791" y="1382"/>
                    <a:pt x="3294" y="1231"/>
                    <a:pt x="4466" y="893"/>
                  </a:cubicBezTo>
                  <a:cubicBezTo>
                    <a:pt x="5638" y="555"/>
                    <a:pt x="6860" y="-64"/>
                    <a:pt x="8072" y="6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TextBox 11"/>
          <p:cNvSpPr txBox="1"/>
          <p:nvPr/>
        </p:nvSpPr>
        <p:spPr>
          <a:xfrm>
            <a:off x="2190004" y="2140603"/>
            <a:ext cx="999522" cy="107866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88108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7"/>
            <a:ext cx="669286" cy="518616"/>
          </a:xfrm>
          <a:prstGeom prst="rect">
            <a:avLst/>
          </a:prstGeom>
          <a:ln w="19050">
            <a:noFill/>
          </a:ln>
        </p:spPr>
      </p:pic>
      <p:sp>
        <p:nvSpPr>
          <p:cNvPr id="46" name="Title 1"/>
          <p:cNvSpPr txBox="1"/>
          <p:nvPr/>
        </p:nvSpPr>
        <p:spPr>
          <a:xfrm>
            <a:off x="785872" y="123478"/>
            <a:ext cx="30660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目前进度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275169" y="164039"/>
            <a:ext cx="250929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D134EBB-A267-47F9-B08B-65DE086CFE2A}"/>
              </a:ext>
            </a:extLst>
          </p:cNvPr>
          <p:cNvSpPr txBox="1"/>
          <p:nvPr/>
        </p:nvSpPr>
        <p:spPr>
          <a:xfrm>
            <a:off x="3692483" y="181103"/>
            <a:ext cx="150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C8E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已实现功能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749024-C863-4F4C-8FF5-CA695E095759}"/>
              </a:ext>
            </a:extLst>
          </p:cNvPr>
          <p:cNvSpPr txBox="1"/>
          <p:nvPr/>
        </p:nvSpPr>
        <p:spPr>
          <a:xfrm>
            <a:off x="400633" y="987574"/>
            <a:ext cx="4104456" cy="388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登录与注册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通过邮箱注册，注册账号后自动登录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通过邮箱登录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查看用户个人信息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编辑个人信息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查看自己的个人主页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发布新动态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点赞动态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分享动态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B290E8C-CE8A-4F04-AC7C-F7136B34A5A5}"/>
              </a:ext>
            </a:extLst>
          </p:cNvPr>
          <p:cNvSpPr txBox="1"/>
          <p:nvPr/>
        </p:nvSpPr>
        <p:spPr>
          <a:xfrm>
            <a:off x="3920589" y="524151"/>
            <a:ext cx="4951665" cy="444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前端完成页面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查看其他用户主页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动态列表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所有的人页面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动态列表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已关注的人页面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发布动态页面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个人信息展示页面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编辑个人信息页面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后端完成接口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用户相关：登录、注册、用户信息获取、用户修改密码、用户修改基本信息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4C8EA5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动态相关：发布动态、获取某一用户发布过的动态（个人主页展示）、动态点赞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取消点赞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7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7"/>
            <a:ext cx="669286" cy="518616"/>
          </a:xfrm>
          <a:prstGeom prst="rect">
            <a:avLst/>
          </a:prstGeom>
          <a:ln w="19050">
            <a:noFill/>
          </a:ln>
        </p:spPr>
      </p:pic>
      <p:sp>
        <p:nvSpPr>
          <p:cNvPr id="46" name="Title 1"/>
          <p:cNvSpPr txBox="1"/>
          <p:nvPr/>
        </p:nvSpPr>
        <p:spPr>
          <a:xfrm>
            <a:off x="785872" y="123478"/>
            <a:ext cx="30660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目前进度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275169" y="164039"/>
            <a:ext cx="250929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01AAA4-756F-E3CA-1BA0-087C09E03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5" y="634285"/>
            <a:ext cx="1846647" cy="37958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06BD3-8E0D-64E5-A1DA-0FF46E7E38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0" y="646214"/>
            <a:ext cx="1852954" cy="380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0B3B69-214F-170E-7356-680F9CF692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86" y="634285"/>
            <a:ext cx="1852954" cy="38088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4CD856-1236-C9EC-183E-19B1AB2060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31" y="658102"/>
            <a:ext cx="1852955" cy="38088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2F57BD-3551-26B6-1A7D-4DA91E232A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76" y="646214"/>
            <a:ext cx="1852955" cy="3808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73594C-2B7C-88FE-0D79-99063143FD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472" y="646213"/>
            <a:ext cx="1852955" cy="38088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164430-95A2-EC90-814A-36587518DE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82" y="643479"/>
            <a:ext cx="1852954" cy="38088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E4A1642-0AC5-0051-4DC1-23FDA513B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76" y="654775"/>
            <a:ext cx="1852955" cy="38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137625" y="224858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遇到的问题与解决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1377" y="1203598"/>
            <a:ext cx="3695316" cy="2863424"/>
            <a:chOff x="-1476672" y="-236562"/>
            <a:chExt cx="7380346" cy="5718880"/>
          </a:xfrm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 rot="21176574">
              <a:off x="3301342" y="513629"/>
              <a:ext cx="1731554" cy="3487930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2951 w 9580"/>
                <a:gd name="connsiteY0" fmla="*/ 880 h 9854"/>
                <a:gd name="connsiteX1" fmla="*/ 5333 w 9580"/>
                <a:gd name="connsiteY1" fmla="*/ 6 h 9854"/>
                <a:gd name="connsiteX2" fmla="*/ 7456 w 9580"/>
                <a:gd name="connsiteY2" fmla="*/ 1362 h 9854"/>
                <a:gd name="connsiteX3" fmla="*/ 9437 w 9580"/>
                <a:gd name="connsiteY3" fmla="*/ 2948 h 9854"/>
                <a:gd name="connsiteX4" fmla="*/ 9296 w 9580"/>
                <a:gd name="connsiteY4" fmla="*/ 5408 h 9854"/>
                <a:gd name="connsiteX5" fmla="*/ 8871 w 9580"/>
                <a:gd name="connsiteY5" fmla="*/ 7868 h 9854"/>
                <a:gd name="connsiteX6" fmla="*/ 6607 w 9580"/>
                <a:gd name="connsiteY6" fmla="*/ 8971 h 9854"/>
                <a:gd name="connsiteX7" fmla="*/ 4225 w 9580"/>
                <a:gd name="connsiteY7" fmla="*/ 9845 h 9854"/>
                <a:gd name="connsiteX8" fmla="*/ 2102 w 9580"/>
                <a:gd name="connsiteY8" fmla="*/ 8512 h 9854"/>
                <a:gd name="connsiteX9" fmla="*/ 145 w 9580"/>
                <a:gd name="connsiteY9" fmla="*/ 6926 h 9854"/>
                <a:gd name="connsiteX10" fmla="*/ 263 w 9580"/>
                <a:gd name="connsiteY10" fmla="*/ 4466 h 9854"/>
                <a:gd name="connsiteX11" fmla="*/ 687 w 9580"/>
                <a:gd name="connsiteY11" fmla="*/ 2006 h 9854"/>
                <a:gd name="connsiteX12" fmla="*/ 3175 w 9580"/>
                <a:gd name="connsiteY12" fmla="*/ 1098 h 9854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11" fmla="*/ 717 w 10000"/>
                <a:gd name="connsiteY11" fmla="*/ 2036 h 10000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0" fmla="*/ 2929 w 9849"/>
                <a:gd name="connsiteY0" fmla="*/ 893 h 10000"/>
                <a:gd name="connsiteX1" fmla="*/ 5416 w 9849"/>
                <a:gd name="connsiteY1" fmla="*/ 6 h 10000"/>
                <a:gd name="connsiteX2" fmla="*/ 7632 w 9849"/>
                <a:gd name="connsiteY2" fmla="*/ 1382 h 10000"/>
                <a:gd name="connsiteX3" fmla="*/ 9700 w 9849"/>
                <a:gd name="connsiteY3" fmla="*/ 2992 h 10000"/>
                <a:gd name="connsiteX4" fmla="*/ 9553 w 9849"/>
                <a:gd name="connsiteY4" fmla="*/ 5488 h 10000"/>
                <a:gd name="connsiteX5" fmla="*/ 9109 w 9849"/>
                <a:gd name="connsiteY5" fmla="*/ 7985 h 10000"/>
                <a:gd name="connsiteX6" fmla="*/ 6746 w 9849"/>
                <a:gd name="connsiteY6" fmla="*/ 9104 h 10000"/>
                <a:gd name="connsiteX7" fmla="*/ 4259 w 9849"/>
                <a:gd name="connsiteY7" fmla="*/ 9991 h 10000"/>
                <a:gd name="connsiteX8" fmla="*/ 2043 w 9849"/>
                <a:gd name="connsiteY8" fmla="*/ 8638 h 10000"/>
                <a:gd name="connsiteX9" fmla="*/ 0 w 9849"/>
                <a:gd name="connsiteY9" fmla="*/ 7029 h 10000"/>
                <a:gd name="connsiteX0" fmla="*/ 900 w 7926"/>
                <a:gd name="connsiteY0" fmla="*/ 893 h 10000"/>
                <a:gd name="connsiteX1" fmla="*/ 3425 w 7926"/>
                <a:gd name="connsiteY1" fmla="*/ 6 h 10000"/>
                <a:gd name="connsiteX2" fmla="*/ 5675 w 7926"/>
                <a:gd name="connsiteY2" fmla="*/ 1382 h 10000"/>
                <a:gd name="connsiteX3" fmla="*/ 7775 w 7926"/>
                <a:gd name="connsiteY3" fmla="*/ 2992 h 10000"/>
                <a:gd name="connsiteX4" fmla="*/ 7625 w 7926"/>
                <a:gd name="connsiteY4" fmla="*/ 5488 h 10000"/>
                <a:gd name="connsiteX5" fmla="*/ 7175 w 7926"/>
                <a:gd name="connsiteY5" fmla="*/ 7985 h 10000"/>
                <a:gd name="connsiteX6" fmla="*/ 4775 w 7926"/>
                <a:gd name="connsiteY6" fmla="*/ 9104 h 10000"/>
                <a:gd name="connsiteX7" fmla="*/ 2250 w 7926"/>
                <a:gd name="connsiteY7" fmla="*/ 9991 h 10000"/>
                <a:gd name="connsiteX8" fmla="*/ 0 w 7926"/>
                <a:gd name="connsiteY8" fmla="*/ 8638 h 10000"/>
                <a:gd name="connsiteX0" fmla="*/ 0 w 8864"/>
                <a:gd name="connsiteY0" fmla="*/ 893 h 10000"/>
                <a:gd name="connsiteX1" fmla="*/ 3185 w 8864"/>
                <a:gd name="connsiteY1" fmla="*/ 6 h 10000"/>
                <a:gd name="connsiteX2" fmla="*/ 6024 w 8864"/>
                <a:gd name="connsiteY2" fmla="*/ 1382 h 10000"/>
                <a:gd name="connsiteX3" fmla="*/ 8673 w 8864"/>
                <a:gd name="connsiteY3" fmla="*/ 2992 h 10000"/>
                <a:gd name="connsiteX4" fmla="*/ 8484 w 8864"/>
                <a:gd name="connsiteY4" fmla="*/ 5488 h 10000"/>
                <a:gd name="connsiteX5" fmla="*/ 7916 w 8864"/>
                <a:gd name="connsiteY5" fmla="*/ 7985 h 10000"/>
                <a:gd name="connsiteX6" fmla="*/ 4888 w 8864"/>
                <a:gd name="connsiteY6" fmla="*/ 9104 h 10000"/>
                <a:gd name="connsiteX7" fmla="*/ 1703 w 8864"/>
                <a:gd name="connsiteY7" fmla="*/ 9991 h 10000"/>
                <a:gd name="connsiteX0" fmla="*/ 0 w 10000"/>
                <a:gd name="connsiteY0" fmla="*/ 893 h 9104"/>
                <a:gd name="connsiteX1" fmla="*/ 3593 w 10000"/>
                <a:gd name="connsiteY1" fmla="*/ 6 h 9104"/>
                <a:gd name="connsiteX2" fmla="*/ 6796 w 10000"/>
                <a:gd name="connsiteY2" fmla="*/ 1382 h 9104"/>
                <a:gd name="connsiteX3" fmla="*/ 9785 w 10000"/>
                <a:gd name="connsiteY3" fmla="*/ 2992 h 9104"/>
                <a:gd name="connsiteX4" fmla="*/ 9571 w 10000"/>
                <a:gd name="connsiteY4" fmla="*/ 5488 h 9104"/>
                <a:gd name="connsiteX5" fmla="*/ 8931 w 10000"/>
                <a:gd name="connsiteY5" fmla="*/ 7985 h 9104"/>
                <a:gd name="connsiteX6" fmla="*/ 5514 w 10000"/>
                <a:gd name="connsiteY6" fmla="*/ 9104 h 9104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5514 w 10000"/>
                <a:gd name="connsiteY6" fmla="*/ 10000 h 10000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7258 w 10000"/>
                <a:gd name="connsiteY6" fmla="*/ 9454 h 10000"/>
                <a:gd name="connsiteX7" fmla="*/ 5514 w 10000"/>
                <a:gd name="connsiteY7" fmla="*/ 10000 h 10000"/>
                <a:gd name="connsiteX0" fmla="*/ 0 w 10000"/>
                <a:gd name="connsiteY0" fmla="*/ 981 h 9454"/>
                <a:gd name="connsiteX1" fmla="*/ 3593 w 10000"/>
                <a:gd name="connsiteY1" fmla="*/ 7 h 9454"/>
                <a:gd name="connsiteX2" fmla="*/ 6796 w 10000"/>
                <a:gd name="connsiteY2" fmla="*/ 1518 h 9454"/>
                <a:gd name="connsiteX3" fmla="*/ 9785 w 10000"/>
                <a:gd name="connsiteY3" fmla="*/ 3286 h 9454"/>
                <a:gd name="connsiteX4" fmla="*/ 9571 w 10000"/>
                <a:gd name="connsiteY4" fmla="*/ 6028 h 9454"/>
                <a:gd name="connsiteX5" fmla="*/ 8931 w 10000"/>
                <a:gd name="connsiteY5" fmla="*/ 8771 h 9454"/>
                <a:gd name="connsiteX6" fmla="*/ 7258 w 10000"/>
                <a:gd name="connsiteY6" fmla="*/ 9454 h 9454"/>
                <a:gd name="connsiteX0" fmla="*/ 0 w 6407"/>
                <a:gd name="connsiteY0" fmla="*/ 0 h 9993"/>
                <a:gd name="connsiteX1" fmla="*/ 3203 w 6407"/>
                <a:gd name="connsiteY1" fmla="*/ 1599 h 9993"/>
                <a:gd name="connsiteX2" fmla="*/ 6192 w 6407"/>
                <a:gd name="connsiteY2" fmla="*/ 3469 h 9993"/>
                <a:gd name="connsiteX3" fmla="*/ 5978 w 6407"/>
                <a:gd name="connsiteY3" fmla="*/ 6369 h 9993"/>
                <a:gd name="connsiteX4" fmla="*/ 5338 w 6407"/>
                <a:gd name="connsiteY4" fmla="*/ 9271 h 9993"/>
                <a:gd name="connsiteX5" fmla="*/ 3665 w 6407"/>
                <a:gd name="connsiteY5" fmla="*/ 9993 h 9993"/>
                <a:gd name="connsiteX0" fmla="*/ 0 w 10000"/>
                <a:gd name="connsiteY0" fmla="*/ 0 h 9918"/>
                <a:gd name="connsiteX1" fmla="*/ 4999 w 10000"/>
                <a:gd name="connsiteY1" fmla="*/ 1600 h 9918"/>
                <a:gd name="connsiteX2" fmla="*/ 9664 w 10000"/>
                <a:gd name="connsiteY2" fmla="*/ 3471 h 9918"/>
                <a:gd name="connsiteX3" fmla="*/ 9330 w 10000"/>
                <a:gd name="connsiteY3" fmla="*/ 6373 h 9918"/>
                <a:gd name="connsiteX4" fmla="*/ 8332 w 10000"/>
                <a:gd name="connsiteY4" fmla="*/ 9277 h 9918"/>
                <a:gd name="connsiteX5" fmla="*/ 6378 w 10000"/>
                <a:gd name="connsiteY5" fmla="*/ 9918 h 9918"/>
                <a:gd name="connsiteX0" fmla="*/ 0 w 10000"/>
                <a:gd name="connsiteY0" fmla="*/ 0 h 9886"/>
                <a:gd name="connsiteX1" fmla="*/ 4999 w 10000"/>
                <a:gd name="connsiteY1" fmla="*/ 1613 h 9886"/>
                <a:gd name="connsiteX2" fmla="*/ 9664 w 10000"/>
                <a:gd name="connsiteY2" fmla="*/ 3500 h 9886"/>
                <a:gd name="connsiteX3" fmla="*/ 9330 w 10000"/>
                <a:gd name="connsiteY3" fmla="*/ 6426 h 9886"/>
                <a:gd name="connsiteX4" fmla="*/ 8332 w 10000"/>
                <a:gd name="connsiteY4" fmla="*/ 9354 h 9886"/>
                <a:gd name="connsiteX5" fmla="*/ 6961 w 10000"/>
                <a:gd name="connsiteY5" fmla="*/ 9886 h 9886"/>
                <a:gd name="connsiteX0" fmla="*/ 0 w 10000"/>
                <a:gd name="connsiteY0" fmla="*/ 0 h 10039"/>
                <a:gd name="connsiteX1" fmla="*/ 4999 w 10000"/>
                <a:gd name="connsiteY1" fmla="*/ 1632 h 10039"/>
                <a:gd name="connsiteX2" fmla="*/ 9664 w 10000"/>
                <a:gd name="connsiteY2" fmla="*/ 3540 h 10039"/>
                <a:gd name="connsiteX3" fmla="*/ 9330 w 10000"/>
                <a:gd name="connsiteY3" fmla="*/ 6500 h 10039"/>
                <a:gd name="connsiteX4" fmla="*/ 8332 w 10000"/>
                <a:gd name="connsiteY4" fmla="*/ 9462 h 10039"/>
                <a:gd name="connsiteX5" fmla="*/ 6924 w 10000"/>
                <a:gd name="connsiteY5" fmla="*/ 10039 h 10039"/>
                <a:gd name="connsiteX0" fmla="*/ 0 w 10000"/>
                <a:gd name="connsiteY0" fmla="*/ 0 h 10019"/>
                <a:gd name="connsiteX1" fmla="*/ 4999 w 10000"/>
                <a:gd name="connsiteY1" fmla="*/ 1632 h 10019"/>
                <a:gd name="connsiteX2" fmla="*/ 9664 w 10000"/>
                <a:gd name="connsiteY2" fmla="*/ 3540 h 10019"/>
                <a:gd name="connsiteX3" fmla="*/ 9330 w 10000"/>
                <a:gd name="connsiteY3" fmla="*/ 6500 h 10019"/>
                <a:gd name="connsiteX4" fmla="*/ 8332 w 10000"/>
                <a:gd name="connsiteY4" fmla="*/ 9462 h 10019"/>
                <a:gd name="connsiteX5" fmla="*/ 6818 w 10000"/>
                <a:gd name="connsiteY5" fmla="*/ 10019 h 10019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22">
                  <a:moveTo>
                    <a:pt x="0" y="0"/>
                  </a:moveTo>
                  <a:cubicBezTo>
                    <a:pt x="2002" y="110"/>
                    <a:pt x="3445" y="1053"/>
                    <a:pt x="4999" y="1632"/>
                  </a:cubicBezTo>
                  <a:cubicBezTo>
                    <a:pt x="6554" y="2213"/>
                    <a:pt x="8829" y="2600"/>
                    <a:pt x="9664" y="3540"/>
                  </a:cubicBezTo>
                  <a:cubicBezTo>
                    <a:pt x="10495" y="4481"/>
                    <a:pt x="9552" y="5561"/>
                    <a:pt x="9330" y="6500"/>
                  </a:cubicBezTo>
                  <a:cubicBezTo>
                    <a:pt x="9107" y="7496"/>
                    <a:pt x="9497" y="8659"/>
                    <a:pt x="8332" y="9462"/>
                  </a:cubicBezTo>
                  <a:cubicBezTo>
                    <a:pt x="8006" y="9642"/>
                    <a:pt x="7761" y="9800"/>
                    <a:pt x="6873" y="10022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6672" y="-236562"/>
              <a:ext cx="7380346" cy="571888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Freeform 31"/>
            <p:cNvSpPr>
              <a:spLocks/>
            </p:cNvSpPr>
            <p:nvPr/>
          </p:nvSpPr>
          <p:spPr bwMode="auto">
            <a:xfrm rot="21176574">
              <a:off x="3097201" y="4045502"/>
              <a:ext cx="1658831" cy="633491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296 w 9587"/>
                <a:gd name="connsiteY0" fmla="*/ 5408 h 9854"/>
                <a:gd name="connsiteX1" fmla="*/ 8871 w 9587"/>
                <a:gd name="connsiteY1" fmla="*/ 7868 h 9854"/>
                <a:gd name="connsiteX2" fmla="*/ 6607 w 9587"/>
                <a:gd name="connsiteY2" fmla="*/ 8971 h 9854"/>
                <a:gd name="connsiteX3" fmla="*/ 4225 w 9587"/>
                <a:gd name="connsiteY3" fmla="*/ 9845 h 9854"/>
                <a:gd name="connsiteX4" fmla="*/ 2102 w 9587"/>
                <a:gd name="connsiteY4" fmla="*/ 8512 h 9854"/>
                <a:gd name="connsiteX5" fmla="*/ 145 w 9587"/>
                <a:gd name="connsiteY5" fmla="*/ 6926 h 9854"/>
                <a:gd name="connsiteX6" fmla="*/ 263 w 9587"/>
                <a:gd name="connsiteY6" fmla="*/ 4466 h 9854"/>
                <a:gd name="connsiteX7" fmla="*/ 687 w 9587"/>
                <a:gd name="connsiteY7" fmla="*/ 2006 h 9854"/>
                <a:gd name="connsiteX8" fmla="*/ 2951 w 9587"/>
                <a:gd name="connsiteY8" fmla="*/ 880 h 9854"/>
                <a:gd name="connsiteX9" fmla="*/ 5333 w 9587"/>
                <a:gd name="connsiteY9" fmla="*/ 6 h 9854"/>
                <a:gd name="connsiteX10" fmla="*/ 7456 w 9587"/>
                <a:gd name="connsiteY10" fmla="*/ 1362 h 9854"/>
                <a:gd name="connsiteX11" fmla="*/ 9437 w 9587"/>
                <a:gd name="connsiteY11" fmla="*/ 2948 h 9854"/>
                <a:gd name="connsiteX12" fmla="*/ 9520 w 9587"/>
                <a:gd name="connsiteY12" fmla="*/ 5626 h 9854"/>
                <a:gd name="connsiteX0" fmla="*/ 9696 w 9844"/>
                <a:gd name="connsiteY0" fmla="*/ 5488 h 10000"/>
                <a:gd name="connsiteX1" fmla="*/ 9253 w 9844"/>
                <a:gd name="connsiteY1" fmla="*/ 7985 h 10000"/>
                <a:gd name="connsiteX2" fmla="*/ 6892 w 9844"/>
                <a:gd name="connsiteY2" fmla="*/ 9104 h 10000"/>
                <a:gd name="connsiteX3" fmla="*/ 4407 w 9844"/>
                <a:gd name="connsiteY3" fmla="*/ 9991 h 10000"/>
                <a:gd name="connsiteX4" fmla="*/ 2193 w 9844"/>
                <a:gd name="connsiteY4" fmla="*/ 8638 h 10000"/>
                <a:gd name="connsiteX5" fmla="*/ 151 w 9844"/>
                <a:gd name="connsiteY5" fmla="*/ 7029 h 10000"/>
                <a:gd name="connsiteX6" fmla="*/ 274 w 9844"/>
                <a:gd name="connsiteY6" fmla="*/ 4532 h 10000"/>
                <a:gd name="connsiteX7" fmla="*/ 717 w 9844"/>
                <a:gd name="connsiteY7" fmla="*/ 2036 h 10000"/>
                <a:gd name="connsiteX8" fmla="*/ 3078 w 9844"/>
                <a:gd name="connsiteY8" fmla="*/ 893 h 10000"/>
                <a:gd name="connsiteX9" fmla="*/ 5563 w 9844"/>
                <a:gd name="connsiteY9" fmla="*/ 6 h 10000"/>
                <a:gd name="connsiteX10" fmla="*/ 7777 w 9844"/>
                <a:gd name="connsiteY10" fmla="*/ 1382 h 10000"/>
                <a:gd name="connsiteX11" fmla="*/ 9844 w 9844"/>
                <a:gd name="connsiteY11" fmla="*/ 2992 h 10000"/>
                <a:gd name="connsiteX0" fmla="*/ 9850 w 9850"/>
                <a:gd name="connsiteY0" fmla="*/ 5488 h 10000"/>
                <a:gd name="connsiteX1" fmla="*/ 9400 w 9850"/>
                <a:gd name="connsiteY1" fmla="*/ 7985 h 10000"/>
                <a:gd name="connsiteX2" fmla="*/ 7001 w 9850"/>
                <a:gd name="connsiteY2" fmla="*/ 9104 h 10000"/>
                <a:gd name="connsiteX3" fmla="*/ 4477 w 9850"/>
                <a:gd name="connsiteY3" fmla="*/ 9991 h 10000"/>
                <a:gd name="connsiteX4" fmla="*/ 2228 w 9850"/>
                <a:gd name="connsiteY4" fmla="*/ 8638 h 10000"/>
                <a:gd name="connsiteX5" fmla="*/ 153 w 9850"/>
                <a:gd name="connsiteY5" fmla="*/ 7029 h 10000"/>
                <a:gd name="connsiteX6" fmla="*/ 278 w 9850"/>
                <a:gd name="connsiteY6" fmla="*/ 4532 h 10000"/>
                <a:gd name="connsiteX7" fmla="*/ 728 w 9850"/>
                <a:gd name="connsiteY7" fmla="*/ 2036 h 10000"/>
                <a:gd name="connsiteX8" fmla="*/ 3127 w 9850"/>
                <a:gd name="connsiteY8" fmla="*/ 893 h 10000"/>
                <a:gd name="connsiteX9" fmla="*/ 5651 w 9850"/>
                <a:gd name="connsiteY9" fmla="*/ 6 h 10000"/>
                <a:gd name="connsiteX10" fmla="*/ 7900 w 9850"/>
                <a:gd name="connsiteY10" fmla="*/ 1382 h 10000"/>
                <a:gd name="connsiteX0" fmla="*/ 10000 w 10000"/>
                <a:gd name="connsiteY0" fmla="*/ 5488 h 10000"/>
                <a:gd name="connsiteX1" fmla="*/ 9543 w 10000"/>
                <a:gd name="connsiteY1" fmla="*/ 7985 h 10000"/>
                <a:gd name="connsiteX2" fmla="*/ 7108 w 10000"/>
                <a:gd name="connsiteY2" fmla="*/ 9104 h 10000"/>
                <a:gd name="connsiteX3" fmla="*/ 4545 w 10000"/>
                <a:gd name="connsiteY3" fmla="*/ 9991 h 10000"/>
                <a:gd name="connsiteX4" fmla="*/ 2262 w 10000"/>
                <a:gd name="connsiteY4" fmla="*/ 8638 h 10000"/>
                <a:gd name="connsiteX5" fmla="*/ 155 w 10000"/>
                <a:gd name="connsiteY5" fmla="*/ 7029 h 10000"/>
                <a:gd name="connsiteX6" fmla="*/ 282 w 10000"/>
                <a:gd name="connsiteY6" fmla="*/ 4532 h 10000"/>
                <a:gd name="connsiteX7" fmla="*/ 739 w 10000"/>
                <a:gd name="connsiteY7" fmla="*/ 2036 h 10000"/>
                <a:gd name="connsiteX8" fmla="*/ 3175 w 10000"/>
                <a:gd name="connsiteY8" fmla="*/ 893 h 10000"/>
                <a:gd name="connsiteX9" fmla="*/ 5737 w 10000"/>
                <a:gd name="connsiteY9" fmla="*/ 6 h 10000"/>
                <a:gd name="connsiteX0" fmla="*/ 10000 w 10000"/>
                <a:gd name="connsiteY0" fmla="*/ 4595 h 9107"/>
                <a:gd name="connsiteX1" fmla="*/ 9543 w 10000"/>
                <a:gd name="connsiteY1" fmla="*/ 7092 h 9107"/>
                <a:gd name="connsiteX2" fmla="*/ 7108 w 10000"/>
                <a:gd name="connsiteY2" fmla="*/ 8211 h 9107"/>
                <a:gd name="connsiteX3" fmla="*/ 4545 w 10000"/>
                <a:gd name="connsiteY3" fmla="*/ 9098 h 9107"/>
                <a:gd name="connsiteX4" fmla="*/ 2262 w 10000"/>
                <a:gd name="connsiteY4" fmla="*/ 7745 h 9107"/>
                <a:gd name="connsiteX5" fmla="*/ 155 w 10000"/>
                <a:gd name="connsiteY5" fmla="*/ 6136 h 9107"/>
                <a:gd name="connsiteX6" fmla="*/ 282 w 10000"/>
                <a:gd name="connsiteY6" fmla="*/ 3639 h 9107"/>
                <a:gd name="connsiteX7" fmla="*/ 739 w 10000"/>
                <a:gd name="connsiteY7" fmla="*/ 1143 h 9107"/>
                <a:gd name="connsiteX8" fmla="*/ 3175 w 10000"/>
                <a:gd name="connsiteY8" fmla="*/ 0 h 9107"/>
                <a:gd name="connsiteX0" fmla="*/ 10000 w 10000"/>
                <a:gd name="connsiteY0" fmla="*/ 3791 h 8745"/>
                <a:gd name="connsiteX1" fmla="*/ 9543 w 10000"/>
                <a:gd name="connsiteY1" fmla="*/ 6532 h 8745"/>
                <a:gd name="connsiteX2" fmla="*/ 7108 w 10000"/>
                <a:gd name="connsiteY2" fmla="*/ 7761 h 8745"/>
                <a:gd name="connsiteX3" fmla="*/ 4545 w 10000"/>
                <a:gd name="connsiteY3" fmla="*/ 8735 h 8745"/>
                <a:gd name="connsiteX4" fmla="*/ 2262 w 10000"/>
                <a:gd name="connsiteY4" fmla="*/ 7249 h 8745"/>
                <a:gd name="connsiteX5" fmla="*/ 155 w 10000"/>
                <a:gd name="connsiteY5" fmla="*/ 5483 h 8745"/>
                <a:gd name="connsiteX6" fmla="*/ 282 w 10000"/>
                <a:gd name="connsiteY6" fmla="*/ 2741 h 8745"/>
                <a:gd name="connsiteX7" fmla="*/ 739 w 10000"/>
                <a:gd name="connsiteY7" fmla="*/ 0 h 8745"/>
                <a:gd name="connsiteX0" fmla="*/ 10000 w 10000"/>
                <a:gd name="connsiteY0" fmla="*/ 1201 h 6866"/>
                <a:gd name="connsiteX1" fmla="*/ 9543 w 10000"/>
                <a:gd name="connsiteY1" fmla="*/ 4335 h 6866"/>
                <a:gd name="connsiteX2" fmla="*/ 7108 w 10000"/>
                <a:gd name="connsiteY2" fmla="*/ 5741 h 6866"/>
                <a:gd name="connsiteX3" fmla="*/ 4545 w 10000"/>
                <a:gd name="connsiteY3" fmla="*/ 6855 h 6866"/>
                <a:gd name="connsiteX4" fmla="*/ 2262 w 10000"/>
                <a:gd name="connsiteY4" fmla="*/ 5155 h 6866"/>
                <a:gd name="connsiteX5" fmla="*/ 155 w 10000"/>
                <a:gd name="connsiteY5" fmla="*/ 3136 h 6866"/>
                <a:gd name="connsiteX6" fmla="*/ 282 w 10000"/>
                <a:gd name="connsiteY6" fmla="*/ 0 h 6866"/>
                <a:gd name="connsiteX0" fmla="*/ 9845 w 9845"/>
                <a:gd name="connsiteY0" fmla="*/ 0 h 8251"/>
                <a:gd name="connsiteX1" fmla="*/ 9388 w 9845"/>
                <a:gd name="connsiteY1" fmla="*/ 4565 h 8251"/>
                <a:gd name="connsiteX2" fmla="*/ 6953 w 9845"/>
                <a:gd name="connsiteY2" fmla="*/ 6612 h 8251"/>
                <a:gd name="connsiteX3" fmla="*/ 4390 w 9845"/>
                <a:gd name="connsiteY3" fmla="*/ 8235 h 8251"/>
                <a:gd name="connsiteX4" fmla="*/ 2107 w 9845"/>
                <a:gd name="connsiteY4" fmla="*/ 5759 h 8251"/>
                <a:gd name="connsiteX5" fmla="*/ 0 w 9845"/>
                <a:gd name="connsiteY5" fmla="*/ 2818 h 8251"/>
                <a:gd name="connsiteX0" fmla="*/ 7860 w 7860"/>
                <a:gd name="connsiteY0" fmla="*/ 0 h 10001"/>
                <a:gd name="connsiteX1" fmla="*/ 7396 w 7860"/>
                <a:gd name="connsiteY1" fmla="*/ 5533 h 10001"/>
                <a:gd name="connsiteX2" fmla="*/ 4922 w 7860"/>
                <a:gd name="connsiteY2" fmla="*/ 8014 h 10001"/>
                <a:gd name="connsiteX3" fmla="*/ 2319 w 7860"/>
                <a:gd name="connsiteY3" fmla="*/ 9981 h 10001"/>
                <a:gd name="connsiteX4" fmla="*/ 0 w 7860"/>
                <a:gd name="connsiteY4" fmla="*/ 6980 h 10001"/>
                <a:gd name="connsiteX0" fmla="*/ 7050 w 7050"/>
                <a:gd name="connsiteY0" fmla="*/ 0 h 10000"/>
                <a:gd name="connsiteX1" fmla="*/ 6460 w 7050"/>
                <a:gd name="connsiteY1" fmla="*/ 5532 h 10000"/>
                <a:gd name="connsiteX2" fmla="*/ 3312 w 7050"/>
                <a:gd name="connsiteY2" fmla="*/ 8013 h 10000"/>
                <a:gd name="connsiteX3" fmla="*/ 0 w 7050"/>
                <a:gd name="connsiteY3" fmla="*/ 9980 h 10000"/>
                <a:gd name="connsiteX0" fmla="*/ 9163 w 9163"/>
                <a:gd name="connsiteY0" fmla="*/ 0 h 4468"/>
                <a:gd name="connsiteX1" fmla="*/ 4698 w 9163"/>
                <a:gd name="connsiteY1" fmla="*/ 2481 h 4468"/>
                <a:gd name="connsiteX2" fmla="*/ 0 w 9163"/>
                <a:gd name="connsiteY2" fmla="*/ 4448 h 4468"/>
                <a:gd name="connsiteX0" fmla="*/ 9774 w 9774"/>
                <a:gd name="connsiteY0" fmla="*/ 0 h 9562"/>
                <a:gd name="connsiteX1" fmla="*/ 5127 w 9774"/>
                <a:gd name="connsiteY1" fmla="*/ 5117 h 9562"/>
                <a:gd name="connsiteX2" fmla="*/ 0 w 9774"/>
                <a:gd name="connsiteY2" fmla="*/ 9519 h 9562"/>
                <a:gd name="connsiteX0" fmla="*/ 9955 w 9955"/>
                <a:gd name="connsiteY0" fmla="*/ 0 h 9811"/>
                <a:gd name="connsiteX1" fmla="*/ 5246 w 9955"/>
                <a:gd name="connsiteY1" fmla="*/ 5163 h 9811"/>
                <a:gd name="connsiteX2" fmla="*/ 0 w 9955"/>
                <a:gd name="connsiteY2" fmla="*/ 9767 h 9811"/>
                <a:gd name="connsiteX0" fmla="*/ 9953 w 9953"/>
                <a:gd name="connsiteY0" fmla="*/ 0 h 9768"/>
                <a:gd name="connsiteX1" fmla="*/ 5270 w 9953"/>
                <a:gd name="connsiteY1" fmla="*/ 5030 h 9768"/>
                <a:gd name="connsiteX2" fmla="*/ 0 w 9953"/>
                <a:gd name="connsiteY2" fmla="*/ 9723 h 9768"/>
                <a:gd name="connsiteX0" fmla="*/ 9810 w 9810"/>
                <a:gd name="connsiteY0" fmla="*/ 0 h 8669"/>
                <a:gd name="connsiteX1" fmla="*/ 5295 w 9810"/>
                <a:gd name="connsiteY1" fmla="*/ 3821 h 8669"/>
                <a:gd name="connsiteX2" fmla="*/ 0 w 9810"/>
                <a:gd name="connsiteY2" fmla="*/ 8626 h 8669"/>
                <a:gd name="connsiteX0" fmla="*/ 9212 w 9212"/>
                <a:gd name="connsiteY0" fmla="*/ 0 h 9878"/>
                <a:gd name="connsiteX1" fmla="*/ 5398 w 9212"/>
                <a:gd name="connsiteY1" fmla="*/ 4286 h 9878"/>
                <a:gd name="connsiteX2" fmla="*/ 0 w 9212"/>
                <a:gd name="connsiteY2" fmla="*/ 9828 h 9878"/>
                <a:gd name="connsiteX0" fmla="*/ 9991 w 9991"/>
                <a:gd name="connsiteY0" fmla="*/ 0 h 9806"/>
                <a:gd name="connsiteX1" fmla="*/ 5860 w 9991"/>
                <a:gd name="connsiteY1" fmla="*/ 4146 h 9806"/>
                <a:gd name="connsiteX2" fmla="*/ 0 w 9991"/>
                <a:gd name="connsiteY2" fmla="*/ 9756 h 9806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14 w 10014"/>
                <a:gd name="connsiteY0" fmla="*/ 0 h 9895"/>
                <a:gd name="connsiteX1" fmla="*/ 5865 w 10014"/>
                <a:gd name="connsiteY1" fmla="*/ 4123 h 9895"/>
                <a:gd name="connsiteX2" fmla="*/ 0 w 10014"/>
                <a:gd name="connsiteY2" fmla="*/ 9844 h 9895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cubicBezTo>
                    <a:pt x="8982" y="1527"/>
                    <a:pt x="7523" y="2508"/>
                    <a:pt x="5857" y="4167"/>
                  </a:cubicBezTo>
                  <a:cubicBezTo>
                    <a:pt x="4190" y="5825"/>
                    <a:pt x="2029" y="10549"/>
                    <a:pt x="0" y="9948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1176574">
              <a:off x="1181347" y="748680"/>
              <a:ext cx="2174284" cy="4123196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437 w 9580"/>
                <a:gd name="connsiteY0" fmla="*/ 2948 h 9854"/>
                <a:gd name="connsiteX1" fmla="*/ 9296 w 9580"/>
                <a:gd name="connsiteY1" fmla="*/ 5408 h 9854"/>
                <a:gd name="connsiteX2" fmla="*/ 8871 w 9580"/>
                <a:gd name="connsiteY2" fmla="*/ 7868 h 9854"/>
                <a:gd name="connsiteX3" fmla="*/ 6607 w 9580"/>
                <a:gd name="connsiteY3" fmla="*/ 8971 h 9854"/>
                <a:gd name="connsiteX4" fmla="*/ 4225 w 9580"/>
                <a:gd name="connsiteY4" fmla="*/ 9845 h 9854"/>
                <a:gd name="connsiteX5" fmla="*/ 2102 w 9580"/>
                <a:gd name="connsiteY5" fmla="*/ 8512 h 9854"/>
                <a:gd name="connsiteX6" fmla="*/ 145 w 9580"/>
                <a:gd name="connsiteY6" fmla="*/ 6926 h 9854"/>
                <a:gd name="connsiteX7" fmla="*/ 263 w 9580"/>
                <a:gd name="connsiteY7" fmla="*/ 4466 h 9854"/>
                <a:gd name="connsiteX8" fmla="*/ 687 w 9580"/>
                <a:gd name="connsiteY8" fmla="*/ 2006 h 9854"/>
                <a:gd name="connsiteX9" fmla="*/ 2951 w 9580"/>
                <a:gd name="connsiteY9" fmla="*/ 880 h 9854"/>
                <a:gd name="connsiteX10" fmla="*/ 5333 w 9580"/>
                <a:gd name="connsiteY10" fmla="*/ 6 h 9854"/>
                <a:gd name="connsiteX11" fmla="*/ 7456 w 9580"/>
                <a:gd name="connsiteY11" fmla="*/ 1362 h 9854"/>
                <a:gd name="connsiteX12" fmla="*/ 9437 w 9580"/>
                <a:gd name="connsiteY12" fmla="*/ 2948 h 9854"/>
                <a:gd name="connsiteX0" fmla="*/ 7783 w 10000"/>
                <a:gd name="connsiteY0" fmla="*/ 1382 h 10000"/>
                <a:gd name="connsiteX1" fmla="*/ 9851 w 10000"/>
                <a:gd name="connsiteY1" fmla="*/ 2992 h 10000"/>
                <a:gd name="connsiteX2" fmla="*/ 9704 w 10000"/>
                <a:gd name="connsiteY2" fmla="*/ 5488 h 10000"/>
                <a:gd name="connsiteX3" fmla="*/ 9260 w 10000"/>
                <a:gd name="connsiteY3" fmla="*/ 7985 h 10000"/>
                <a:gd name="connsiteX4" fmla="*/ 6897 w 10000"/>
                <a:gd name="connsiteY4" fmla="*/ 9104 h 10000"/>
                <a:gd name="connsiteX5" fmla="*/ 4410 w 10000"/>
                <a:gd name="connsiteY5" fmla="*/ 9991 h 10000"/>
                <a:gd name="connsiteX6" fmla="*/ 2194 w 10000"/>
                <a:gd name="connsiteY6" fmla="*/ 8638 h 10000"/>
                <a:gd name="connsiteX7" fmla="*/ 151 w 10000"/>
                <a:gd name="connsiteY7" fmla="*/ 7029 h 10000"/>
                <a:gd name="connsiteX8" fmla="*/ 275 w 10000"/>
                <a:gd name="connsiteY8" fmla="*/ 4532 h 10000"/>
                <a:gd name="connsiteX9" fmla="*/ 717 w 10000"/>
                <a:gd name="connsiteY9" fmla="*/ 2036 h 10000"/>
                <a:gd name="connsiteX10" fmla="*/ 3080 w 10000"/>
                <a:gd name="connsiteY10" fmla="*/ 893 h 10000"/>
                <a:gd name="connsiteX11" fmla="*/ 5567 w 10000"/>
                <a:gd name="connsiteY11" fmla="*/ 6 h 10000"/>
                <a:gd name="connsiteX12" fmla="*/ 8017 w 10000"/>
                <a:gd name="connsiteY12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11" fmla="*/ 8017 w 10000"/>
                <a:gd name="connsiteY11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0" fmla="*/ 9704 w 9704"/>
                <a:gd name="connsiteY0" fmla="*/ 5488 h 10000"/>
                <a:gd name="connsiteX1" fmla="*/ 9260 w 9704"/>
                <a:gd name="connsiteY1" fmla="*/ 7985 h 10000"/>
                <a:gd name="connsiteX2" fmla="*/ 6897 w 9704"/>
                <a:gd name="connsiteY2" fmla="*/ 9104 h 10000"/>
                <a:gd name="connsiteX3" fmla="*/ 4410 w 9704"/>
                <a:gd name="connsiteY3" fmla="*/ 9991 h 10000"/>
                <a:gd name="connsiteX4" fmla="*/ 2194 w 9704"/>
                <a:gd name="connsiteY4" fmla="*/ 8638 h 10000"/>
                <a:gd name="connsiteX5" fmla="*/ 151 w 9704"/>
                <a:gd name="connsiteY5" fmla="*/ 7029 h 10000"/>
                <a:gd name="connsiteX6" fmla="*/ 275 w 9704"/>
                <a:gd name="connsiteY6" fmla="*/ 4532 h 10000"/>
                <a:gd name="connsiteX7" fmla="*/ 717 w 9704"/>
                <a:gd name="connsiteY7" fmla="*/ 2036 h 10000"/>
                <a:gd name="connsiteX8" fmla="*/ 3080 w 9704"/>
                <a:gd name="connsiteY8" fmla="*/ 893 h 10000"/>
                <a:gd name="connsiteX9" fmla="*/ 5567 w 9704"/>
                <a:gd name="connsiteY9" fmla="*/ 6 h 10000"/>
                <a:gd name="connsiteX0" fmla="*/ 9542 w 9542"/>
                <a:gd name="connsiteY0" fmla="*/ 7985 h 10000"/>
                <a:gd name="connsiteX1" fmla="*/ 7107 w 9542"/>
                <a:gd name="connsiteY1" fmla="*/ 9104 h 10000"/>
                <a:gd name="connsiteX2" fmla="*/ 4545 w 9542"/>
                <a:gd name="connsiteY2" fmla="*/ 9991 h 10000"/>
                <a:gd name="connsiteX3" fmla="*/ 2261 w 9542"/>
                <a:gd name="connsiteY3" fmla="*/ 8638 h 10000"/>
                <a:gd name="connsiteX4" fmla="*/ 156 w 9542"/>
                <a:gd name="connsiteY4" fmla="*/ 7029 h 10000"/>
                <a:gd name="connsiteX5" fmla="*/ 283 w 9542"/>
                <a:gd name="connsiteY5" fmla="*/ 4532 h 10000"/>
                <a:gd name="connsiteX6" fmla="*/ 739 w 9542"/>
                <a:gd name="connsiteY6" fmla="*/ 2036 h 10000"/>
                <a:gd name="connsiteX7" fmla="*/ 3174 w 9542"/>
                <a:gd name="connsiteY7" fmla="*/ 893 h 10000"/>
                <a:gd name="connsiteX8" fmla="*/ 5737 w 9542"/>
                <a:gd name="connsiteY8" fmla="*/ 6 h 10000"/>
                <a:gd name="connsiteX0" fmla="*/ 7448 w 7448"/>
                <a:gd name="connsiteY0" fmla="*/ 9104 h 10000"/>
                <a:gd name="connsiteX1" fmla="*/ 4763 w 7448"/>
                <a:gd name="connsiteY1" fmla="*/ 9991 h 10000"/>
                <a:gd name="connsiteX2" fmla="*/ 2370 w 7448"/>
                <a:gd name="connsiteY2" fmla="*/ 8638 h 10000"/>
                <a:gd name="connsiteX3" fmla="*/ 163 w 7448"/>
                <a:gd name="connsiteY3" fmla="*/ 7029 h 10000"/>
                <a:gd name="connsiteX4" fmla="*/ 297 w 7448"/>
                <a:gd name="connsiteY4" fmla="*/ 4532 h 10000"/>
                <a:gd name="connsiteX5" fmla="*/ 774 w 7448"/>
                <a:gd name="connsiteY5" fmla="*/ 2036 h 10000"/>
                <a:gd name="connsiteX6" fmla="*/ 3326 w 7448"/>
                <a:gd name="connsiteY6" fmla="*/ 893 h 10000"/>
                <a:gd name="connsiteX7" fmla="*/ 6012 w 7448"/>
                <a:gd name="connsiteY7" fmla="*/ 6 h 10000"/>
                <a:gd name="connsiteX0" fmla="*/ 6395 w 8072"/>
                <a:gd name="connsiteY0" fmla="*/ 9991 h 9991"/>
                <a:gd name="connsiteX1" fmla="*/ 3182 w 8072"/>
                <a:gd name="connsiteY1" fmla="*/ 8638 h 9991"/>
                <a:gd name="connsiteX2" fmla="*/ 219 w 8072"/>
                <a:gd name="connsiteY2" fmla="*/ 7029 h 9991"/>
                <a:gd name="connsiteX3" fmla="*/ 399 w 8072"/>
                <a:gd name="connsiteY3" fmla="*/ 4532 h 9991"/>
                <a:gd name="connsiteX4" fmla="*/ 1039 w 8072"/>
                <a:gd name="connsiteY4" fmla="*/ 2036 h 9991"/>
                <a:gd name="connsiteX5" fmla="*/ 4466 w 8072"/>
                <a:gd name="connsiteY5" fmla="*/ 893 h 9991"/>
                <a:gd name="connsiteX6" fmla="*/ 8072 w 8072"/>
                <a:gd name="connsiteY6" fmla="*/ 6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2" h="9991">
                  <a:moveTo>
                    <a:pt x="6395" y="9991"/>
                  </a:moveTo>
                  <a:cubicBezTo>
                    <a:pt x="5144" y="9898"/>
                    <a:pt x="4217" y="9127"/>
                    <a:pt x="3182" y="8638"/>
                  </a:cubicBezTo>
                  <a:cubicBezTo>
                    <a:pt x="2182" y="8148"/>
                    <a:pt x="756" y="7821"/>
                    <a:pt x="219" y="7029"/>
                  </a:cubicBezTo>
                  <a:cubicBezTo>
                    <a:pt x="-317" y="6235"/>
                    <a:pt x="290" y="5325"/>
                    <a:pt x="399" y="4532"/>
                  </a:cubicBezTo>
                  <a:cubicBezTo>
                    <a:pt x="540" y="3692"/>
                    <a:pt x="290" y="2713"/>
                    <a:pt x="1039" y="2036"/>
                  </a:cubicBezTo>
                  <a:cubicBezTo>
                    <a:pt x="1791" y="1382"/>
                    <a:pt x="3294" y="1231"/>
                    <a:pt x="4466" y="893"/>
                  </a:cubicBezTo>
                  <a:cubicBezTo>
                    <a:pt x="5638" y="555"/>
                    <a:pt x="6860" y="-64"/>
                    <a:pt x="8072" y="6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TextBox 11"/>
          <p:cNvSpPr txBox="1"/>
          <p:nvPr/>
        </p:nvSpPr>
        <p:spPr>
          <a:xfrm>
            <a:off x="2190004" y="2140603"/>
            <a:ext cx="999522" cy="107866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091128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7"/>
            <a:ext cx="669286" cy="518616"/>
          </a:xfrm>
          <a:prstGeom prst="rect">
            <a:avLst/>
          </a:prstGeom>
          <a:ln w="19050">
            <a:noFill/>
          </a:ln>
        </p:spPr>
      </p:pic>
      <p:sp>
        <p:nvSpPr>
          <p:cNvPr id="46" name="Title 1"/>
          <p:cNvSpPr txBox="1"/>
          <p:nvPr/>
        </p:nvSpPr>
        <p:spPr>
          <a:xfrm>
            <a:off x="785872" y="80948"/>
            <a:ext cx="30660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遇到的问题与解决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275169" y="164039"/>
            <a:ext cx="250929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0B30B5-3E7B-48C2-80E1-07CC9455C855}"/>
              </a:ext>
            </a:extLst>
          </p:cNvPr>
          <p:cNvSpPr txBox="1"/>
          <p:nvPr/>
        </p:nvSpPr>
        <p:spPr>
          <a:xfrm>
            <a:off x="899592" y="1113466"/>
            <a:ext cx="7344816" cy="291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前后端通信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通信时的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需要写局域网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，而非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127.0.0.1</a:t>
            </a:r>
          </a:p>
          <a:p>
            <a:pPr marL="628650" lvl="1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本地调试需要在本地安装配置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前端数据传递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startActivityforResult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已经不建议使用，无法实现参数传递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进行传递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50000"/>
              </a:lnSpc>
              <a:buClr>
                <a:srgbClr val="C2465B"/>
              </a:buClr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相关问题：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@Component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</p:txBody>
      </p:sp>
    </p:spTree>
    <p:extLst>
      <p:ext uri="{BB962C8B-B14F-4D97-AF65-F5344CB8AC3E}">
        <p14:creationId xmlns:p14="http://schemas.microsoft.com/office/powerpoint/2010/main" val="154603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677154" y="22485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现存困难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1377" y="1203598"/>
            <a:ext cx="3695316" cy="2863424"/>
            <a:chOff x="-1476672" y="-236562"/>
            <a:chExt cx="7380346" cy="5718880"/>
          </a:xfrm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 rot="21176574">
              <a:off x="3301342" y="513629"/>
              <a:ext cx="1731554" cy="3487930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2951 w 9580"/>
                <a:gd name="connsiteY0" fmla="*/ 880 h 9854"/>
                <a:gd name="connsiteX1" fmla="*/ 5333 w 9580"/>
                <a:gd name="connsiteY1" fmla="*/ 6 h 9854"/>
                <a:gd name="connsiteX2" fmla="*/ 7456 w 9580"/>
                <a:gd name="connsiteY2" fmla="*/ 1362 h 9854"/>
                <a:gd name="connsiteX3" fmla="*/ 9437 w 9580"/>
                <a:gd name="connsiteY3" fmla="*/ 2948 h 9854"/>
                <a:gd name="connsiteX4" fmla="*/ 9296 w 9580"/>
                <a:gd name="connsiteY4" fmla="*/ 5408 h 9854"/>
                <a:gd name="connsiteX5" fmla="*/ 8871 w 9580"/>
                <a:gd name="connsiteY5" fmla="*/ 7868 h 9854"/>
                <a:gd name="connsiteX6" fmla="*/ 6607 w 9580"/>
                <a:gd name="connsiteY6" fmla="*/ 8971 h 9854"/>
                <a:gd name="connsiteX7" fmla="*/ 4225 w 9580"/>
                <a:gd name="connsiteY7" fmla="*/ 9845 h 9854"/>
                <a:gd name="connsiteX8" fmla="*/ 2102 w 9580"/>
                <a:gd name="connsiteY8" fmla="*/ 8512 h 9854"/>
                <a:gd name="connsiteX9" fmla="*/ 145 w 9580"/>
                <a:gd name="connsiteY9" fmla="*/ 6926 h 9854"/>
                <a:gd name="connsiteX10" fmla="*/ 263 w 9580"/>
                <a:gd name="connsiteY10" fmla="*/ 4466 h 9854"/>
                <a:gd name="connsiteX11" fmla="*/ 687 w 9580"/>
                <a:gd name="connsiteY11" fmla="*/ 2006 h 9854"/>
                <a:gd name="connsiteX12" fmla="*/ 3175 w 9580"/>
                <a:gd name="connsiteY12" fmla="*/ 1098 h 9854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11" fmla="*/ 717 w 10000"/>
                <a:gd name="connsiteY11" fmla="*/ 2036 h 10000"/>
                <a:gd name="connsiteX0" fmla="*/ 3080 w 10000"/>
                <a:gd name="connsiteY0" fmla="*/ 893 h 10000"/>
                <a:gd name="connsiteX1" fmla="*/ 5567 w 10000"/>
                <a:gd name="connsiteY1" fmla="*/ 6 h 10000"/>
                <a:gd name="connsiteX2" fmla="*/ 7783 w 10000"/>
                <a:gd name="connsiteY2" fmla="*/ 1382 h 10000"/>
                <a:gd name="connsiteX3" fmla="*/ 9851 w 10000"/>
                <a:gd name="connsiteY3" fmla="*/ 2992 h 10000"/>
                <a:gd name="connsiteX4" fmla="*/ 9704 w 10000"/>
                <a:gd name="connsiteY4" fmla="*/ 5488 h 10000"/>
                <a:gd name="connsiteX5" fmla="*/ 9260 w 10000"/>
                <a:gd name="connsiteY5" fmla="*/ 7985 h 10000"/>
                <a:gd name="connsiteX6" fmla="*/ 6897 w 10000"/>
                <a:gd name="connsiteY6" fmla="*/ 9104 h 10000"/>
                <a:gd name="connsiteX7" fmla="*/ 4410 w 10000"/>
                <a:gd name="connsiteY7" fmla="*/ 9991 h 10000"/>
                <a:gd name="connsiteX8" fmla="*/ 2194 w 10000"/>
                <a:gd name="connsiteY8" fmla="*/ 8638 h 10000"/>
                <a:gd name="connsiteX9" fmla="*/ 151 w 10000"/>
                <a:gd name="connsiteY9" fmla="*/ 7029 h 10000"/>
                <a:gd name="connsiteX10" fmla="*/ 275 w 10000"/>
                <a:gd name="connsiteY10" fmla="*/ 4532 h 10000"/>
                <a:gd name="connsiteX0" fmla="*/ 2929 w 9849"/>
                <a:gd name="connsiteY0" fmla="*/ 893 h 10000"/>
                <a:gd name="connsiteX1" fmla="*/ 5416 w 9849"/>
                <a:gd name="connsiteY1" fmla="*/ 6 h 10000"/>
                <a:gd name="connsiteX2" fmla="*/ 7632 w 9849"/>
                <a:gd name="connsiteY2" fmla="*/ 1382 h 10000"/>
                <a:gd name="connsiteX3" fmla="*/ 9700 w 9849"/>
                <a:gd name="connsiteY3" fmla="*/ 2992 h 10000"/>
                <a:gd name="connsiteX4" fmla="*/ 9553 w 9849"/>
                <a:gd name="connsiteY4" fmla="*/ 5488 h 10000"/>
                <a:gd name="connsiteX5" fmla="*/ 9109 w 9849"/>
                <a:gd name="connsiteY5" fmla="*/ 7985 h 10000"/>
                <a:gd name="connsiteX6" fmla="*/ 6746 w 9849"/>
                <a:gd name="connsiteY6" fmla="*/ 9104 h 10000"/>
                <a:gd name="connsiteX7" fmla="*/ 4259 w 9849"/>
                <a:gd name="connsiteY7" fmla="*/ 9991 h 10000"/>
                <a:gd name="connsiteX8" fmla="*/ 2043 w 9849"/>
                <a:gd name="connsiteY8" fmla="*/ 8638 h 10000"/>
                <a:gd name="connsiteX9" fmla="*/ 0 w 9849"/>
                <a:gd name="connsiteY9" fmla="*/ 7029 h 10000"/>
                <a:gd name="connsiteX0" fmla="*/ 900 w 7926"/>
                <a:gd name="connsiteY0" fmla="*/ 893 h 10000"/>
                <a:gd name="connsiteX1" fmla="*/ 3425 w 7926"/>
                <a:gd name="connsiteY1" fmla="*/ 6 h 10000"/>
                <a:gd name="connsiteX2" fmla="*/ 5675 w 7926"/>
                <a:gd name="connsiteY2" fmla="*/ 1382 h 10000"/>
                <a:gd name="connsiteX3" fmla="*/ 7775 w 7926"/>
                <a:gd name="connsiteY3" fmla="*/ 2992 h 10000"/>
                <a:gd name="connsiteX4" fmla="*/ 7625 w 7926"/>
                <a:gd name="connsiteY4" fmla="*/ 5488 h 10000"/>
                <a:gd name="connsiteX5" fmla="*/ 7175 w 7926"/>
                <a:gd name="connsiteY5" fmla="*/ 7985 h 10000"/>
                <a:gd name="connsiteX6" fmla="*/ 4775 w 7926"/>
                <a:gd name="connsiteY6" fmla="*/ 9104 h 10000"/>
                <a:gd name="connsiteX7" fmla="*/ 2250 w 7926"/>
                <a:gd name="connsiteY7" fmla="*/ 9991 h 10000"/>
                <a:gd name="connsiteX8" fmla="*/ 0 w 7926"/>
                <a:gd name="connsiteY8" fmla="*/ 8638 h 10000"/>
                <a:gd name="connsiteX0" fmla="*/ 0 w 8864"/>
                <a:gd name="connsiteY0" fmla="*/ 893 h 10000"/>
                <a:gd name="connsiteX1" fmla="*/ 3185 w 8864"/>
                <a:gd name="connsiteY1" fmla="*/ 6 h 10000"/>
                <a:gd name="connsiteX2" fmla="*/ 6024 w 8864"/>
                <a:gd name="connsiteY2" fmla="*/ 1382 h 10000"/>
                <a:gd name="connsiteX3" fmla="*/ 8673 w 8864"/>
                <a:gd name="connsiteY3" fmla="*/ 2992 h 10000"/>
                <a:gd name="connsiteX4" fmla="*/ 8484 w 8864"/>
                <a:gd name="connsiteY4" fmla="*/ 5488 h 10000"/>
                <a:gd name="connsiteX5" fmla="*/ 7916 w 8864"/>
                <a:gd name="connsiteY5" fmla="*/ 7985 h 10000"/>
                <a:gd name="connsiteX6" fmla="*/ 4888 w 8864"/>
                <a:gd name="connsiteY6" fmla="*/ 9104 h 10000"/>
                <a:gd name="connsiteX7" fmla="*/ 1703 w 8864"/>
                <a:gd name="connsiteY7" fmla="*/ 9991 h 10000"/>
                <a:gd name="connsiteX0" fmla="*/ 0 w 10000"/>
                <a:gd name="connsiteY0" fmla="*/ 893 h 9104"/>
                <a:gd name="connsiteX1" fmla="*/ 3593 w 10000"/>
                <a:gd name="connsiteY1" fmla="*/ 6 h 9104"/>
                <a:gd name="connsiteX2" fmla="*/ 6796 w 10000"/>
                <a:gd name="connsiteY2" fmla="*/ 1382 h 9104"/>
                <a:gd name="connsiteX3" fmla="*/ 9785 w 10000"/>
                <a:gd name="connsiteY3" fmla="*/ 2992 h 9104"/>
                <a:gd name="connsiteX4" fmla="*/ 9571 w 10000"/>
                <a:gd name="connsiteY4" fmla="*/ 5488 h 9104"/>
                <a:gd name="connsiteX5" fmla="*/ 8931 w 10000"/>
                <a:gd name="connsiteY5" fmla="*/ 7985 h 9104"/>
                <a:gd name="connsiteX6" fmla="*/ 5514 w 10000"/>
                <a:gd name="connsiteY6" fmla="*/ 9104 h 9104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5514 w 10000"/>
                <a:gd name="connsiteY6" fmla="*/ 10000 h 10000"/>
                <a:gd name="connsiteX0" fmla="*/ 0 w 10000"/>
                <a:gd name="connsiteY0" fmla="*/ 981 h 10000"/>
                <a:gd name="connsiteX1" fmla="*/ 3593 w 10000"/>
                <a:gd name="connsiteY1" fmla="*/ 7 h 10000"/>
                <a:gd name="connsiteX2" fmla="*/ 6796 w 10000"/>
                <a:gd name="connsiteY2" fmla="*/ 1518 h 10000"/>
                <a:gd name="connsiteX3" fmla="*/ 9785 w 10000"/>
                <a:gd name="connsiteY3" fmla="*/ 3286 h 10000"/>
                <a:gd name="connsiteX4" fmla="*/ 9571 w 10000"/>
                <a:gd name="connsiteY4" fmla="*/ 6028 h 10000"/>
                <a:gd name="connsiteX5" fmla="*/ 8931 w 10000"/>
                <a:gd name="connsiteY5" fmla="*/ 8771 h 10000"/>
                <a:gd name="connsiteX6" fmla="*/ 7258 w 10000"/>
                <a:gd name="connsiteY6" fmla="*/ 9454 h 10000"/>
                <a:gd name="connsiteX7" fmla="*/ 5514 w 10000"/>
                <a:gd name="connsiteY7" fmla="*/ 10000 h 10000"/>
                <a:gd name="connsiteX0" fmla="*/ 0 w 10000"/>
                <a:gd name="connsiteY0" fmla="*/ 981 h 9454"/>
                <a:gd name="connsiteX1" fmla="*/ 3593 w 10000"/>
                <a:gd name="connsiteY1" fmla="*/ 7 h 9454"/>
                <a:gd name="connsiteX2" fmla="*/ 6796 w 10000"/>
                <a:gd name="connsiteY2" fmla="*/ 1518 h 9454"/>
                <a:gd name="connsiteX3" fmla="*/ 9785 w 10000"/>
                <a:gd name="connsiteY3" fmla="*/ 3286 h 9454"/>
                <a:gd name="connsiteX4" fmla="*/ 9571 w 10000"/>
                <a:gd name="connsiteY4" fmla="*/ 6028 h 9454"/>
                <a:gd name="connsiteX5" fmla="*/ 8931 w 10000"/>
                <a:gd name="connsiteY5" fmla="*/ 8771 h 9454"/>
                <a:gd name="connsiteX6" fmla="*/ 7258 w 10000"/>
                <a:gd name="connsiteY6" fmla="*/ 9454 h 9454"/>
                <a:gd name="connsiteX0" fmla="*/ 0 w 6407"/>
                <a:gd name="connsiteY0" fmla="*/ 0 h 9993"/>
                <a:gd name="connsiteX1" fmla="*/ 3203 w 6407"/>
                <a:gd name="connsiteY1" fmla="*/ 1599 h 9993"/>
                <a:gd name="connsiteX2" fmla="*/ 6192 w 6407"/>
                <a:gd name="connsiteY2" fmla="*/ 3469 h 9993"/>
                <a:gd name="connsiteX3" fmla="*/ 5978 w 6407"/>
                <a:gd name="connsiteY3" fmla="*/ 6369 h 9993"/>
                <a:gd name="connsiteX4" fmla="*/ 5338 w 6407"/>
                <a:gd name="connsiteY4" fmla="*/ 9271 h 9993"/>
                <a:gd name="connsiteX5" fmla="*/ 3665 w 6407"/>
                <a:gd name="connsiteY5" fmla="*/ 9993 h 9993"/>
                <a:gd name="connsiteX0" fmla="*/ 0 w 10000"/>
                <a:gd name="connsiteY0" fmla="*/ 0 h 9918"/>
                <a:gd name="connsiteX1" fmla="*/ 4999 w 10000"/>
                <a:gd name="connsiteY1" fmla="*/ 1600 h 9918"/>
                <a:gd name="connsiteX2" fmla="*/ 9664 w 10000"/>
                <a:gd name="connsiteY2" fmla="*/ 3471 h 9918"/>
                <a:gd name="connsiteX3" fmla="*/ 9330 w 10000"/>
                <a:gd name="connsiteY3" fmla="*/ 6373 h 9918"/>
                <a:gd name="connsiteX4" fmla="*/ 8332 w 10000"/>
                <a:gd name="connsiteY4" fmla="*/ 9277 h 9918"/>
                <a:gd name="connsiteX5" fmla="*/ 6378 w 10000"/>
                <a:gd name="connsiteY5" fmla="*/ 9918 h 9918"/>
                <a:gd name="connsiteX0" fmla="*/ 0 w 10000"/>
                <a:gd name="connsiteY0" fmla="*/ 0 h 9886"/>
                <a:gd name="connsiteX1" fmla="*/ 4999 w 10000"/>
                <a:gd name="connsiteY1" fmla="*/ 1613 h 9886"/>
                <a:gd name="connsiteX2" fmla="*/ 9664 w 10000"/>
                <a:gd name="connsiteY2" fmla="*/ 3500 h 9886"/>
                <a:gd name="connsiteX3" fmla="*/ 9330 w 10000"/>
                <a:gd name="connsiteY3" fmla="*/ 6426 h 9886"/>
                <a:gd name="connsiteX4" fmla="*/ 8332 w 10000"/>
                <a:gd name="connsiteY4" fmla="*/ 9354 h 9886"/>
                <a:gd name="connsiteX5" fmla="*/ 6961 w 10000"/>
                <a:gd name="connsiteY5" fmla="*/ 9886 h 9886"/>
                <a:gd name="connsiteX0" fmla="*/ 0 w 10000"/>
                <a:gd name="connsiteY0" fmla="*/ 0 h 10039"/>
                <a:gd name="connsiteX1" fmla="*/ 4999 w 10000"/>
                <a:gd name="connsiteY1" fmla="*/ 1632 h 10039"/>
                <a:gd name="connsiteX2" fmla="*/ 9664 w 10000"/>
                <a:gd name="connsiteY2" fmla="*/ 3540 h 10039"/>
                <a:gd name="connsiteX3" fmla="*/ 9330 w 10000"/>
                <a:gd name="connsiteY3" fmla="*/ 6500 h 10039"/>
                <a:gd name="connsiteX4" fmla="*/ 8332 w 10000"/>
                <a:gd name="connsiteY4" fmla="*/ 9462 h 10039"/>
                <a:gd name="connsiteX5" fmla="*/ 6924 w 10000"/>
                <a:gd name="connsiteY5" fmla="*/ 10039 h 10039"/>
                <a:gd name="connsiteX0" fmla="*/ 0 w 10000"/>
                <a:gd name="connsiteY0" fmla="*/ 0 h 10019"/>
                <a:gd name="connsiteX1" fmla="*/ 4999 w 10000"/>
                <a:gd name="connsiteY1" fmla="*/ 1632 h 10019"/>
                <a:gd name="connsiteX2" fmla="*/ 9664 w 10000"/>
                <a:gd name="connsiteY2" fmla="*/ 3540 h 10019"/>
                <a:gd name="connsiteX3" fmla="*/ 9330 w 10000"/>
                <a:gd name="connsiteY3" fmla="*/ 6500 h 10019"/>
                <a:gd name="connsiteX4" fmla="*/ 8332 w 10000"/>
                <a:gd name="connsiteY4" fmla="*/ 9462 h 10019"/>
                <a:gd name="connsiteX5" fmla="*/ 6818 w 10000"/>
                <a:gd name="connsiteY5" fmla="*/ 10019 h 10019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  <a:gd name="connsiteX0" fmla="*/ 0 w 10000"/>
                <a:gd name="connsiteY0" fmla="*/ 0 h 10022"/>
                <a:gd name="connsiteX1" fmla="*/ 4999 w 10000"/>
                <a:gd name="connsiteY1" fmla="*/ 1632 h 10022"/>
                <a:gd name="connsiteX2" fmla="*/ 9664 w 10000"/>
                <a:gd name="connsiteY2" fmla="*/ 3540 h 10022"/>
                <a:gd name="connsiteX3" fmla="*/ 9330 w 10000"/>
                <a:gd name="connsiteY3" fmla="*/ 6500 h 10022"/>
                <a:gd name="connsiteX4" fmla="*/ 8332 w 10000"/>
                <a:gd name="connsiteY4" fmla="*/ 9462 h 10022"/>
                <a:gd name="connsiteX5" fmla="*/ 6873 w 10000"/>
                <a:gd name="connsiteY5" fmla="*/ 10022 h 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22">
                  <a:moveTo>
                    <a:pt x="0" y="0"/>
                  </a:moveTo>
                  <a:cubicBezTo>
                    <a:pt x="2002" y="110"/>
                    <a:pt x="3445" y="1053"/>
                    <a:pt x="4999" y="1632"/>
                  </a:cubicBezTo>
                  <a:cubicBezTo>
                    <a:pt x="6554" y="2213"/>
                    <a:pt x="8829" y="2600"/>
                    <a:pt x="9664" y="3540"/>
                  </a:cubicBezTo>
                  <a:cubicBezTo>
                    <a:pt x="10495" y="4481"/>
                    <a:pt x="9552" y="5561"/>
                    <a:pt x="9330" y="6500"/>
                  </a:cubicBezTo>
                  <a:cubicBezTo>
                    <a:pt x="9107" y="7496"/>
                    <a:pt x="9497" y="8659"/>
                    <a:pt x="8332" y="9462"/>
                  </a:cubicBezTo>
                  <a:cubicBezTo>
                    <a:pt x="8006" y="9642"/>
                    <a:pt x="7761" y="9800"/>
                    <a:pt x="6873" y="10022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6672" y="-236562"/>
              <a:ext cx="7380346" cy="571888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Freeform 31"/>
            <p:cNvSpPr>
              <a:spLocks/>
            </p:cNvSpPr>
            <p:nvPr/>
          </p:nvSpPr>
          <p:spPr bwMode="auto">
            <a:xfrm rot="21176574">
              <a:off x="3097201" y="4045502"/>
              <a:ext cx="1658831" cy="633491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296 w 9587"/>
                <a:gd name="connsiteY0" fmla="*/ 5408 h 9854"/>
                <a:gd name="connsiteX1" fmla="*/ 8871 w 9587"/>
                <a:gd name="connsiteY1" fmla="*/ 7868 h 9854"/>
                <a:gd name="connsiteX2" fmla="*/ 6607 w 9587"/>
                <a:gd name="connsiteY2" fmla="*/ 8971 h 9854"/>
                <a:gd name="connsiteX3" fmla="*/ 4225 w 9587"/>
                <a:gd name="connsiteY3" fmla="*/ 9845 h 9854"/>
                <a:gd name="connsiteX4" fmla="*/ 2102 w 9587"/>
                <a:gd name="connsiteY4" fmla="*/ 8512 h 9854"/>
                <a:gd name="connsiteX5" fmla="*/ 145 w 9587"/>
                <a:gd name="connsiteY5" fmla="*/ 6926 h 9854"/>
                <a:gd name="connsiteX6" fmla="*/ 263 w 9587"/>
                <a:gd name="connsiteY6" fmla="*/ 4466 h 9854"/>
                <a:gd name="connsiteX7" fmla="*/ 687 w 9587"/>
                <a:gd name="connsiteY7" fmla="*/ 2006 h 9854"/>
                <a:gd name="connsiteX8" fmla="*/ 2951 w 9587"/>
                <a:gd name="connsiteY8" fmla="*/ 880 h 9854"/>
                <a:gd name="connsiteX9" fmla="*/ 5333 w 9587"/>
                <a:gd name="connsiteY9" fmla="*/ 6 h 9854"/>
                <a:gd name="connsiteX10" fmla="*/ 7456 w 9587"/>
                <a:gd name="connsiteY10" fmla="*/ 1362 h 9854"/>
                <a:gd name="connsiteX11" fmla="*/ 9437 w 9587"/>
                <a:gd name="connsiteY11" fmla="*/ 2948 h 9854"/>
                <a:gd name="connsiteX12" fmla="*/ 9520 w 9587"/>
                <a:gd name="connsiteY12" fmla="*/ 5626 h 9854"/>
                <a:gd name="connsiteX0" fmla="*/ 9696 w 9844"/>
                <a:gd name="connsiteY0" fmla="*/ 5488 h 10000"/>
                <a:gd name="connsiteX1" fmla="*/ 9253 w 9844"/>
                <a:gd name="connsiteY1" fmla="*/ 7985 h 10000"/>
                <a:gd name="connsiteX2" fmla="*/ 6892 w 9844"/>
                <a:gd name="connsiteY2" fmla="*/ 9104 h 10000"/>
                <a:gd name="connsiteX3" fmla="*/ 4407 w 9844"/>
                <a:gd name="connsiteY3" fmla="*/ 9991 h 10000"/>
                <a:gd name="connsiteX4" fmla="*/ 2193 w 9844"/>
                <a:gd name="connsiteY4" fmla="*/ 8638 h 10000"/>
                <a:gd name="connsiteX5" fmla="*/ 151 w 9844"/>
                <a:gd name="connsiteY5" fmla="*/ 7029 h 10000"/>
                <a:gd name="connsiteX6" fmla="*/ 274 w 9844"/>
                <a:gd name="connsiteY6" fmla="*/ 4532 h 10000"/>
                <a:gd name="connsiteX7" fmla="*/ 717 w 9844"/>
                <a:gd name="connsiteY7" fmla="*/ 2036 h 10000"/>
                <a:gd name="connsiteX8" fmla="*/ 3078 w 9844"/>
                <a:gd name="connsiteY8" fmla="*/ 893 h 10000"/>
                <a:gd name="connsiteX9" fmla="*/ 5563 w 9844"/>
                <a:gd name="connsiteY9" fmla="*/ 6 h 10000"/>
                <a:gd name="connsiteX10" fmla="*/ 7777 w 9844"/>
                <a:gd name="connsiteY10" fmla="*/ 1382 h 10000"/>
                <a:gd name="connsiteX11" fmla="*/ 9844 w 9844"/>
                <a:gd name="connsiteY11" fmla="*/ 2992 h 10000"/>
                <a:gd name="connsiteX0" fmla="*/ 9850 w 9850"/>
                <a:gd name="connsiteY0" fmla="*/ 5488 h 10000"/>
                <a:gd name="connsiteX1" fmla="*/ 9400 w 9850"/>
                <a:gd name="connsiteY1" fmla="*/ 7985 h 10000"/>
                <a:gd name="connsiteX2" fmla="*/ 7001 w 9850"/>
                <a:gd name="connsiteY2" fmla="*/ 9104 h 10000"/>
                <a:gd name="connsiteX3" fmla="*/ 4477 w 9850"/>
                <a:gd name="connsiteY3" fmla="*/ 9991 h 10000"/>
                <a:gd name="connsiteX4" fmla="*/ 2228 w 9850"/>
                <a:gd name="connsiteY4" fmla="*/ 8638 h 10000"/>
                <a:gd name="connsiteX5" fmla="*/ 153 w 9850"/>
                <a:gd name="connsiteY5" fmla="*/ 7029 h 10000"/>
                <a:gd name="connsiteX6" fmla="*/ 278 w 9850"/>
                <a:gd name="connsiteY6" fmla="*/ 4532 h 10000"/>
                <a:gd name="connsiteX7" fmla="*/ 728 w 9850"/>
                <a:gd name="connsiteY7" fmla="*/ 2036 h 10000"/>
                <a:gd name="connsiteX8" fmla="*/ 3127 w 9850"/>
                <a:gd name="connsiteY8" fmla="*/ 893 h 10000"/>
                <a:gd name="connsiteX9" fmla="*/ 5651 w 9850"/>
                <a:gd name="connsiteY9" fmla="*/ 6 h 10000"/>
                <a:gd name="connsiteX10" fmla="*/ 7900 w 9850"/>
                <a:gd name="connsiteY10" fmla="*/ 1382 h 10000"/>
                <a:gd name="connsiteX0" fmla="*/ 10000 w 10000"/>
                <a:gd name="connsiteY0" fmla="*/ 5488 h 10000"/>
                <a:gd name="connsiteX1" fmla="*/ 9543 w 10000"/>
                <a:gd name="connsiteY1" fmla="*/ 7985 h 10000"/>
                <a:gd name="connsiteX2" fmla="*/ 7108 w 10000"/>
                <a:gd name="connsiteY2" fmla="*/ 9104 h 10000"/>
                <a:gd name="connsiteX3" fmla="*/ 4545 w 10000"/>
                <a:gd name="connsiteY3" fmla="*/ 9991 h 10000"/>
                <a:gd name="connsiteX4" fmla="*/ 2262 w 10000"/>
                <a:gd name="connsiteY4" fmla="*/ 8638 h 10000"/>
                <a:gd name="connsiteX5" fmla="*/ 155 w 10000"/>
                <a:gd name="connsiteY5" fmla="*/ 7029 h 10000"/>
                <a:gd name="connsiteX6" fmla="*/ 282 w 10000"/>
                <a:gd name="connsiteY6" fmla="*/ 4532 h 10000"/>
                <a:gd name="connsiteX7" fmla="*/ 739 w 10000"/>
                <a:gd name="connsiteY7" fmla="*/ 2036 h 10000"/>
                <a:gd name="connsiteX8" fmla="*/ 3175 w 10000"/>
                <a:gd name="connsiteY8" fmla="*/ 893 h 10000"/>
                <a:gd name="connsiteX9" fmla="*/ 5737 w 10000"/>
                <a:gd name="connsiteY9" fmla="*/ 6 h 10000"/>
                <a:gd name="connsiteX0" fmla="*/ 10000 w 10000"/>
                <a:gd name="connsiteY0" fmla="*/ 4595 h 9107"/>
                <a:gd name="connsiteX1" fmla="*/ 9543 w 10000"/>
                <a:gd name="connsiteY1" fmla="*/ 7092 h 9107"/>
                <a:gd name="connsiteX2" fmla="*/ 7108 w 10000"/>
                <a:gd name="connsiteY2" fmla="*/ 8211 h 9107"/>
                <a:gd name="connsiteX3" fmla="*/ 4545 w 10000"/>
                <a:gd name="connsiteY3" fmla="*/ 9098 h 9107"/>
                <a:gd name="connsiteX4" fmla="*/ 2262 w 10000"/>
                <a:gd name="connsiteY4" fmla="*/ 7745 h 9107"/>
                <a:gd name="connsiteX5" fmla="*/ 155 w 10000"/>
                <a:gd name="connsiteY5" fmla="*/ 6136 h 9107"/>
                <a:gd name="connsiteX6" fmla="*/ 282 w 10000"/>
                <a:gd name="connsiteY6" fmla="*/ 3639 h 9107"/>
                <a:gd name="connsiteX7" fmla="*/ 739 w 10000"/>
                <a:gd name="connsiteY7" fmla="*/ 1143 h 9107"/>
                <a:gd name="connsiteX8" fmla="*/ 3175 w 10000"/>
                <a:gd name="connsiteY8" fmla="*/ 0 h 9107"/>
                <a:gd name="connsiteX0" fmla="*/ 10000 w 10000"/>
                <a:gd name="connsiteY0" fmla="*/ 3791 h 8745"/>
                <a:gd name="connsiteX1" fmla="*/ 9543 w 10000"/>
                <a:gd name="connsiteY1" fmla="*/ 6532 h 8745"/>
                <a:gd name="connsiteX2" fmla="*/ 7108 w 10000"/>
                <a:gd name="connsiteY2" fmla="*/ 7761 h 8745"/>
                <a:gd name="connsiteX3" fmla="*/ 4545 w 10000"/>
                <a:gd name="connsiteY3" fmla="*/ 8735 h 8745"/>
                <a:gd name="connsiteX4" fmla="*/ 2262 w 10000"/>
                <a:gd name="connsiteY4" fmla="*/ 7249 h 8745"/>
                <a:gd name="connsiteX5" fmla="*/ 155 w 10000"/>
                <a:gd name="connsiteY5" fmla="*/ 5483 h 8745"/>
                <a:gd name="connsiteX6" fmla="*/ 282 w 10000"/>
                <a:gd name="connsiteY6" fmla="*/ 2741 h 8745"/>
                <a:gd name="connsiteX7" fmla="*/ 739 w 10000"/>
                <a:gd name="connsiteY7" fmla="*/ 0 h 8745"/>
                <a:gd name="connsiteX0" fmla="*/ 10000 w 10000"/>
                <a:gd name="connsiteY0" fmla="*/ 1201 h 6866"/>
                <a:gd name="connsiteX1" fmla="*/ 9543 w 10000"/>
                <a:gd name="connsiteY1" fmla="*/ 4335 h 6866"/>
                <a:gd name="connsiteX2" fmla="*/ 7108 w 10000"/>
                <a:gd name="connsiteY2" fmla="*/ 5741 h 6866"/>
                <a:gd name="connsiteX3" fmla="*/ 4545 w 10000"/>
                <a:gd name="connsiteY3" fmla="*/ 6855 h 6866"/>
                <a:gd name="connsiteX4" fmla="*/ 2262 w 10000"/>
                <a:gd name="connsiteY4" fmla="*/ 5155 h 6866"/>
                <a:gd name="connsiteX5" fmla="*/ 155 w 10000"/>
                <a:gd name="connsiteY5" fmla="*/ 3136 h 6866"/>
                <a:gd name="connsiteX6" fmla="*/ 282 w 10000"/>
                <a:gd name="connsiteY6" fmla="*/ 0 h 6866"/>
                <a:gd name="connsiteX0" fmla="*/ 9845 w 9845"/>
                <a:gd name="connsiteY0" fmla="*/ 0 h 8251"/>
                <a:gd name="connsiteX1" fmla="*/ 9388 w 9845"/>
                <a:gd name="connsiteY1" fmla="*/ 4565 h 8251"/>
                <a:gd name="connsiteX2" fmla="*/ 6953 w 9845"/>
                <a:gd name="connsiteY2" fmla="*/ 6612 h 8251"/>
                <a:gd name="connsiteX3" fmla="*/ 4390 w 9845"/>
                <a:gd name="connsiteY3" fmla="*/ 8235 h 8251"/>
                <a:gd name="connsiteX4" fmla="*/ 2107 w 9845"/>
                <a:gd name="connsiteY4" fmla="*/ 5759 h 8251"/>
                <a:gd name="connsiteX5" fmla="*/ 0 w 9845"/>
                <a:gd name="connsiteY5" fmla="*/ 2818 h 8251"/>
                <a:gd name="connsiteX0" fmla="*/ 7860 w 7860"/>
                <a:gd name="connsiteY0" fmla="*/ 0 h 10001"/>
                <a:gd name="connsiteX1" fmla="*/ 7396 w 7860"/>
                <a:gd name="connsiteY1" fmla="*/ 5533 h 10001"/>
                <a:gd name="connsiteX2" fmla="*/ 4922 w 7860"/>
                <a:gd name="connsiteY2" fmla="*/ 8014 h 10001"/>
                <a:gd name="connsiteX3" fmla="*/ 2319 w 7860"/>
                <a:gd name="connsiteY3" fmla="*/ 9981 h 10001"/>
                <a:gd name="connsiteX4" fmla="*/ 0 w 7860"/>
                <a:gd name="connsiteY4" fmla="*/ 6980 h 10001"/>
                <a:gd name="connsiteX0" fmla="*/ 7050 w 7050"/>
                <a:gd name="connsiteY0" fmla="*/ 0 h 10000"/>
                <a:gd name="connsiteX1" fmla="*/ 6460 w 7050"/>
                <a:gd name="connsiteY1" fmla="*/ 5532 h 10000"/>
                <a:gd name="connsiteX2" fmla="*/ 3312 w 7050"/>
                <a:gd name="connsiteY2" fmla="*/ 8013 h 10000"/>
                <a:gd name="connsiteX3" fmla="*/ 0 w 7050"/>
                <a:gd name="connsiteY3" fmla="*/ 9980 h 10000"/>
                <a:gd name="connsiteX0" fmla="*/ 9163 w 9163"/>
                <a:gd name="connsiteY0" fmla="*/ 0 h 4468"/>
                <a:gd name="connsiteX1" fmla="*/ 4698 w 9163"/>
                <a:gd name="connsiteY1" fmla="*/ 2481 h 4468"/>
                <a:gd name="connsiteX2" fmla="*/ 0 w 9163"/>
                <a:gd name="connsiteY2" fmla="*/ 4448 h 4468"/>
                <a:gd name="connsiteX0" fmla="*/ 9774 w 9774"/>
                <a:gd name="connsiteY0" fmla="*/ 0 h 9562"/>
                <a:gd name="connsiteX1" fmla="*/ 5127 w 9774"/>
                <a:gd name="connsiteY1" fmla="*/ 5117 h 9562"/>
                <a:gd name="connsiteX2" fmla="*/ 0 w 9774"/>
                <a:gd name="connsiteY2" fmla="*/ 9519 h 9562"/>
                <a:gd name="connsiteX0" fmla="*/ 9955 w 9955"/>
                <a:gd name="connsiteY0" fmla="*/ 0 h 9811"/>
                <a:gd name="connsiteX1" fmla="*/ 5246 w 9955"/>
                <a:gd name="connsiteY1" fmla="*/ 5163 h 9811"/>
                <a:gd name="connsiteX2" fmla="*/ 0 w 9955"/>
                <a:gd name="connsiteY2" fmla="*/ 9767 h 9811"/>
                <a:gd name="connsiteX0" fmla="*/ 9953 w 9953"/>
                <a:gd name="connsiteY0" fmla="*/ 0 h 9768"/>
                <a:gd name="connsiteX1" fmla="*/ 5270 w 9953"/>
                <a:gd name="connsiteY1" fmla="*/ 5030 h 9768"/>
                <a:gd name="connsiteX2" fmla="*/ 0 w 9953"/>
                <a:gd name="connsiteY2" fmla="*/ 9723 h 9768"/>
                <a:gd name="connsiteX0" fmla="*/ 9810 w 9810"/>
                <a:gd name="connsiteY0" fmla="*/ 0 h 8669"/>
                <a:gd name="connsiteX1" fmla="*/ 5295 w 9810"/>
                <a:gd name="connsiteY1" fmla="*/ 3821 h 8669"/>
                <a:gd name="connsiteX2" fmla="*/ 0 w 9810"/>
                <a:gd name="connsiteY2" fmla="*/ 8626 h 8669"/>
                <a:gd name="connsiteX0" fmla="*/ 9212 w 9212"/>
                <a:gd name="connsiteY0" fmla="*/ 0 h 9878"/>
                <a:gd name="connsiteX1" fmla="*/ 5398 w 9212"/>
                <a:gd name="connsiteY1" fmla="*/ 4286 h 9878"/>
                <a:gd name="connsiteX2" fmla="*/ 0 w 9212"/>
                <a:gd name="connsiteY2" fmla="*/ 9828 h 9878"/>
                <a:gd name="connsiteX0" fmla="*/ 9991 w 9991"/>
                <a:gd name="connsiteY0" fmla="*/ 0 h 9806"/>
                <a:gd name="connsiteX1" fmla="*/ 5860 w 9991"/>
                <a:gd name="connsiteY1" fmla="*/ 4146 h 9806"/>
                <a:gd name="connsiteX2" fmla="*/ 0 w 9991"/>
                <a:gd name="connsiteY2" fmla="*/ 9756 h 9806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00 w 10000"/>
                <a:gd name="connsiteY0" fmla="*/ 0 h 10000"/>
                <a:gd name="connsiteX1" fmla="*/ 5865 w 10000"/>
                <a:gd name="connsiteY1" fmla="*/ 4228 h 10000"/>
                <a:gd name="connsiteX2" fmla="*/ 0 w 10000"/>
                <a:gd name="connsiteY2" fmla="*/ 9949 h 10000"/>
                <a:gd name="connsiteX0" fmla="*/ 10014 w 10014"/>
                <a:gd name="connsiteY0" fmla="*/ 0 h 9895"/>
                <a:gd name="connsiteX1" fmla="*/ 5865 w 10014"/>
                <a:gd name="connsiteY1" fmla="*/ 4123 h 9895"/>
                <a:gd name="connsiteX2" fmla="*/ 0 w 10014"/>
                <a:gd name="connsiteY2" fmla="*/ 9844 h 9895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  <a:gd name="connsiteX0" fmla="*/ 10000 w 10000"/>
                <a:gd name="connsiteY0" fmla="*/ 0 h 10000"/>
                <a:gd name="connsiteX1" fmla="*/ 5857 w 10000"/>
                <a:gd name="connsiteY1" fmla="*/ 4167 h 10000"/>
                <a:gd name="connsiteX2" fmla="*/ 0 w 10000"/>
                <a:gd name="connsiteY2" fmla="*/ 994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cubicBezTo>
                    <a:pt x="8982" y="1527"/>
                    <a:pt x="7523" y="2508"/>
                    <a:pt x="5857" y="4167"/>
                  </a:cubicBezTo>
                  <a:cubicBezTo>
                    <a:pt x="4190" y="5825"/>
                    <a:pt x="2029" y="10549"/>
                    <a:pt x="0" y="9948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1176574">
              <a:off x="1181347" y="748680"/>
              <a:ext cx="2174284" cy="4123196"/>
            </a:xfrm>
            <a:custGeom>
              <a:avLst/>
              <a:gdLst>
                <a:gd name="T0" fmla="*/ 409 w 424"/>
                <a:gd name="T1" fmla="*/ 131 h 435"/>
                <a:gd name="T2" fmla="*/ 403 w 424"/>
                <a:gd name="T3" fmla="*/ 238 h 435"/>
                <a:gd name="T4" fmla="*/ 385 w 424"/>
                <a:gd name="T5" fmla="*/ 345 h 435"/>
                <a:gd name="T6" fmla="*/ 289 w 424"/>
                <a:gd name="T7" fmla="*/ 393 h 435"/>
                <a:gd name="T8" fmla="*/ 188 w 424"/>
                <a:gd name="T9" fmla="*/ 431 h 435"/>
                <a:gd name="T10" fmla="*/ 98 w 424"/>
                <a:gd name="T11" fmla="*/ 373 h 435"/>
                <a:gd name="T12" fmla="*/ 15 w 424"/>
                <a:gd name="T13" fmla="*/ 304 h 435"/>
                <a:gd name="T14" fmla="*/ 20 w 424"/>
                <a:gd name="T15" fmla="*/ 197 h 435"/>
                <a:gd name="T16" fmla="*/ 38 w 424"/>
                <a:gd name="T17" fmla="*/ 90 h 435"/>
                <a:gd name="T18" fmla="*/ 134 w 424"/>
                <a:gd name="T19" fmla="*/ 41 h 435"/>
                <a:gd name="T20" fmla="*/ 235 w 424"/>
                <a:gd name="T21" fmla="*/ 3 h 435"/>
                <a:gd name="T22" fmla="*/ 325 w 424"/>
                <a:gd name="T23" fmla="*/ 62 h 435"/>
                <a:gd name="T24" fmla="*/ 409 w 424"/>
                <a:gd name="T25" fmla="*/ 131 h 435"/>
                <a:gd name="connsiteX0" fmla="*/ 9437 w 9580"/>
                <a:gd name="connsiteY0" fmla="*/ 2948 h 9854"/>
                <a:gd name="connsiteX1" fmla="*/ 9296 w 9580"/>
                <a:gd name="connsiteY1" fmla="*/ 5408 h 9854"/>
                <a:gd name="connsiteX2" fmla="*/ 8871 w 9580"/>
                <a:gd name="connsiteY2" fmla="*/ 7868 h 9854"/>
                <a:gd name="connsiteX3" fmla="*/ 6607 w 9580"/>
                <a:gd name="connsiteY3" fmla="*/ 8971 h 9854"/>
                <a:gd name="connsiteX4" fmla="*/ 4225 w 9580"/>
                <a:gd name="connsiteY4" fmla="*/ 9845 h 9854"/>
                <a:gd name="connsiteX5" fmla="*/ 2102 w 9580"/>
                <a:gd name="connsiteY5" fmla="*/ 8512 h 9854"/>
                <a:gd name="connsiteX6" fmla="*/ 145 w 9580"/>
                <a:gd name="connsiteY6" fmla="*/ 6926 h 9854"/>
                <a:gd name="connsiteX7" fmla="*/ 263 w 9580"/>
                <a:gd name="connsiteY7" fmla="*/ 4466 h 9854"/>
                <a:gd name="connsiteX8" fmla="*/ 687 w 9580"/>
                <a:gd name="connsiteY8" fmla="*/ 2006 h 9854"/>
                <a:gd name="connsiteX9" fmla="*/ 2951 w 9580"/>
                <a:gd name="connsiteY9" fmla="*/ 880 h 9854"/>
                <a:gd name="connsiteX10" fmla="*/ 5333 w 9580"/>
                <a:gd name="connsiteY10" fmla="*/ 6 h 9854"/>
                <a:gd name="connsiteX11" fmla="*/ 7456 w 9580"/>
                <a:gd name="connsiteY11" fmla="*/ 1362 h 9854"/>
                <a:gd name="connsiteX12" fmla="*/ 9437 w 9580"/>
                <a:gd name="connsiteY12" fmla="*/ 2948 h 9854"/>
                <a:gd name="connsiteX0" fmla="*/ 7783 w 10000"/>
                <a:gd name="connsiteY0" fmla="*/ 1382 h 10000"/>
                <a:gd name="connsiteX1" fmla="*/ 9851 w 10000"/>
                <a:gd name="connsiteY1" fmla="*/ 2992 h 10000"/>
                <a:gd name="connsiteX2" fmla="*/ 9704 w 10000"/>
                <a:gd name="connsiteY2" fmla="*/ 5488 h 10000"/>
                <a:gd name="connsiteX3" fmla="*/ 9260 w 10000"/>
                <a:gd name="connsiteY3" fmla="*/ 7985 h 10000"/>
                <a:gd name="connsiteX4" fmla="*/ 6897 w 10000"/>
                <a:gd name="connsiteY4" fmla="*/ 9104 h 10000"/>
                <a:gd name="connsiteX5" fmla="*/ 4410 w 10000"/>
                <a:gd name="connsiteY5" fmla="*/ 9991 h 10000"/>
                <a:gd name="connsiteX6" fmla="*/ 2194 w 10000"/>
                <a:gd name="connsiteY6" fmla="*/ 8638 h 10000"/>
                <a:gd name="connsiteX7" fmla="*/ 151 w 10000"/>
                <a:gd name="connsiteY7" fmla="*/ 7029 h 10000"/>
                <a:gd name="connsiteX8" fmla="*/ 275 w 10000"/>
                <a:gd name="connsiteY8" fmla="*/ 4532 h 10000"/>
                <a:gd name="connsiteX9" fmla="*/ 717 w 10000"/>
                <a:gd name="connsiteY9" fmla="*/ 2036 h 10000"/>
                <a:gd name="connsiteX10" fmla="*/ 3080 w 10000"/>
                <a:gd name="connsiteY10" fmla="*/ 893 h 10000"/>
                <a:gd name="connsiteX11" fmla="*/ 5567 w 10000"/>
                <a:gd name="connsiteY11" fmla="*/ 6 h 10000"/>
                <a:gd name="connsiteX12" fmla="*/ 8017 w 10000"/>
                <a:gd name="connsiteY12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11" fmla="*/ 8017 w 10000"/>
                <a:gd name="connsiteY11" fmla="*/ 1604 h 10000"/>
                <a:gd name="connsiteX0" fmla="*/ 9851 w 10000"/>
                <a:gd name="connsiteY0" fmla="*/ 2992 h 10000"/>
                <a:gd name="connsiteX1" fmla="*/ 9704 w 10000"/>
                <a:gd name="connsiteY1" fmla="*/ 5488 h 10000"/>
                <a:gd name="connsiteX2" fmla="*/ 9260 w 10000"/>
                <a:gd name="connsiteY2" fmla="*/ 7985 h 10000"/>
                <a:gd name="connsiteX3" fmla="*/ 6897 w 10000"/>
                <a:gd name="connsiteY3" fmla="*/ 9104 h 10000"/>
                <a:gd name="connsiteX4" fmla="*/ 4410 w 10000"/>
                <a:gd name="connsiteY4" fmla="*/ 9991 h 10000"/>
                <a:gd name="connsiteX5" fmla="*/ 2194 w 10000"/>
                <a:gd name="connsiteY5" fmla="*/ 8638 h 10000"/>
                <a:gd name="connsiteX6" fmla="*/ 151 w 10000"/>
                <a:gd name="connsiteY6" fmla="*/ 7029 h 10000"/>
                <a:gd name="connsiteX7" fmla="*/ 275 w 10000"/>
                <a:gd name="connsiteY7" fmla="*/ 4532 h 10000"/>
                <a:gd name="connsiteX8" fmla="*/ 717 w 10000"/>
                <a:gd name="connsiteY8" fmla="*/ 2036 h 10000"/>
                <a:gd name="connsiteX9" fmla="*/ 3080 w 10000"/>
                <a:gd name="connsiteY9" fmla="*/ 893 h 10000"/>
                <a:gd name="connsiteX10" fmla="*/ 5567 w 10000"/>
                <a:gd name="connsiteY10" fmla="*/ 6 h 10000"/>
                <a:gd name="connsiteX0" fmla="*/ 9704 w 9704"/>
                <a:gd name="connsiteY0" fmla="*/ 5488 h 10000"/>
                <a:gd name="connsiteX1" fmla="*/ 9260 w 9704"/>
                <a:gd name="connsiteY1" fmla="*/ 7985 h 10000"/>
                <a:gd name="connsiteX2" fmla="*/ 6897 w 9704"/>
                <a:gd name="connsiteY2" fmla="*/ 9104 h 10000"/>
                <a:gd name="connsiteX3" fmla="*/ 4410 w 9704"/>
                <a:gd name="connsiteY3" fmla="*/ 9991 h 10000"/>
                <a:gd name="connsiteX4" fmla="*/ 2194 w 9704"/>
                <a:gd name="connsiteY4" fmla="*/ 8638 h 10000"/>
                <a:gd name="connsiteX5" fmla="*/ 151 w 9704"/>
                <a:gd name="connsiteY5" fmla="*/ 7029 h 10000"/>
                <a:gd name="connsiteX6" fmla="*/ 275 w 9704"/>
                <a:gd name="connsiteY6" fmla="*/ 4532 h 10000"/>
                <a:gd name="connsiteX7" fmla="*/ 717 w 9704"/>
                <a:gd name="connsiteY7" fmla="*/ 2036 h 10000"/>
                <a:gd name="connsiteX8" fmla="*/ 3080 w 9704"/>
                <a:gd name="connsiteY8" fmla="*/ 893 h 10000"/>
                <a:gd name="connsiteX9" fmla="*/ 5567 w 9704"/>
                <a:gd name="connsiteY9" fmla="*/ 6 h 10000"/>
                <a:gd name="connsiteX0" fmla="*/ 9542 w 9542"/>
                <a:gd name="connsiteY0" fmla="*/ 7985 h 10000"/>
                <a:gd name="connsiteX1" fmla="*/ 7107 w 9542"/>
                <a:gd name="connsiteY1" fmla="*/ 9104 h 10000"/>
                <a:gd name="connsiteX2" fmla="*/ 4545 w 9542"/>
                <a:gd name="connsiteY2" fmla="*/ 9991 h 10000"/>
                <a:gd name="connsiteX3" fmla="*/ 2261 w 9542"/>
                <a:gd name="connsiteY3" fmla="*/ 8638 h 10000"/>
                <a:gd name="connsiteX4" fmla="*/ 156 w 9542"/>
                <a:gd name="connsiteY4" fmla="*/ 7029 h 10000"/>
                <a:gd name="connsiteX5" fmla="*/ 283 w 9542"/>
                <a:gd name="connsiteY5" fmla="*/ 4532 h 10000"/>
                <a:gd name="connsiteX6" fmla="*/ 739 w 9542"/>
                <a:gd name="connsiteY6" fmla="*/ 2036 h 10000"/>
                <a:gd name="connsiteX7" fmla="*/ 3174 w 9542"/>
                <a:gd name="connsiteY7" fmla="*/ 893 h 10000"/>
                <a:gd name="connsiteX8" fmla="*/ 5737 w 9542"/>
                <a:gd name="connsiteY8" fmla="*/ 6 h 10000"/>
                <a:gd name="connsiteX0" fmla="*/ 7448 w 7448"/>
                <a:gd name="connsiteY0" fmla="*/ 9104 h 10000"/>
                <a:gd name="connsiteX1" fmla="*/ 4763 w 7448"/>
                <a:gd name="connsiteY1" fmla="*/ 9991 h 10000"/>
                <a:gd name="connsiteX2" fmla="*/ 2370 w 7448"/>
                <a:gd name="connsiteY2" fmla="*/ 8638 h 10000"/>
                <a:gd name="connsiteX3" fmla="*/ 163 w 7448"/>
                <a:gd name="connsiteY3" fmla="*/ 7029 h 10000"/>
                <a:gd name="connsiteX4" fmla="*/ 297 w 7448"/>
                <a:gd name="connsiteY4" fmla="*/ 4532 h 10000"/>
                <a:gd name="connsiteX5" fmla="*/ 774 w 7448"/>
                <a:gd name="connsiteY5" fmla="*/ 2036 h 10000"/>
                <a:gd name="connsiteX6" fmla="*/ 3326 w 7448"/>
                <a:gd name="connsiteY6" fmla="*/ 893 h 10000"/>
                <a:gd name="connsiteX7" fmla="*/ 6012 w 7448"/>
                <a:gd name="connsiteY7" fmla="*/ 6 h 10000"/>
                <a:gd name="connsiteX0" fmla="*/ 6395 w 8072"/>
                <a:gd name="connsiteY0" fmla="*/ 9991 h 9991"/>
                <a:gd name="connsiteX1" fmla="*/ 3182 w 8072"/>
                <a:gd name="connsiteY1" fmla="*/ 8638 h 9991"/>
                <a:gd name="connsiteX2" fmla="*/ 219 w 8072"/>
                <a:gd name="connsiteY2" fmla="*/ 7029 h 9991"/>
                <a:gd name="connsiteX3" fmla="*/ 399 w 8072"/>
                <a:gd name="connsiteY3" fmla="*/ 4532 h 9991"/>
                <a:gd name="connsiteX4" fmla="*/ 1039 w 8072"/>
                <a:gd name="connsiteY4" fmla="*/ 2036 h 9991"/>
                <a:gd name="connsiteX5" fmla="*/ 4466 w 8072"/>
                <a:gd name="connsiteY5" fmla="*/ 893 h 9991"/>
                <a:gd name="connsiteX6" fmla="*/ 8072 w 8072"/>
                <a:gd name="connsiteY6" fmla="*/ 6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2" h="9991">
                  <a:moveTo>
                    <a:pt x="6395" y="9991"/>
                  </a:moveTo>
                  <a:cubicBezTo>
                    <a:pt x="5144" y="9898"/>
                    <a:pt x="4217" y="9127"/>
                    <a:pt x="3182" y="8638"/>
                  </a:cubicBezTo>
                  <a:cubicBezTo>
                    <a:pt x="2182" y="8148"/>
                    <a:pt x="756" y="7821"/>
                    <a:pt x="219" y="7029"/>
                  </a:cubicBezTo>
                  <a:cubicBezTo>
                    <a:pt x="-317" y="6235"/>
                    <a:pt x="290" y="5325"/>
                    <a:pt x="399" y="4532"/>
                  </a:cubicBezTo>
                  <a:cubicBezTo>
                    <a:pt x="540" y="3692"/>
                    <a:pt x="290" y="2713"/>
                    <a:pt x="1039" y="2036"/>
                  </a:cubicBezTo>
                  <a:cubicBezTo>
                    <a:pt x="1791" y="1382"/>
                    <a:pt x="3294" y="1231"/>
                    <a:pt x="4466" y="893"/>
                  </a:cubicBezTo>
                  <a:cubicBezTo>
                    <a:pt x="5638" y="555"/>
                    <a:pt x="6860" y="-64"/>
                    <a:pt x="8072" y="6"/>
                  </a:cubicBezTo>
                </a:path>
              </a:pathLst>
            </a:custGeom>
            <a:noFill/>
            <a:ln w="28575">
              <a:solidFill>
                <a:srgbClr val="2E161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TextBox 11"/>
          <p:cNvSpPr txBox="1"/>
          <p:nvPr/>
        </p:nvSpPr>
        <p:spPr>
          <a:xfrm>
            <a:off x="2190004" y="2140603"/>
            <a:ext cx="999522" cy="107866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81608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C2465B"/>
      </a:accent1>
      <a:accent2>
        <a:srgbClr val="4C8EA5"/>
      </a:accent2>
      <a:accent3>
        <a:srgbClr val="BD65A5"/>
      </a:accent3>
      <a:accent4>
        <a:srgbClr val="4F5778"/>
      </a:accent4>
      <a:accent5>
        <a:srgbClr val="C2465B"/>
      </a:accent5>
      <a:accent6>
        <a:srgbClr val="4C8EA5"/>
      </a:accent6>
      <a:hlink>
        <a:srgbClr val="BF0000"/>
      </a:hlink>
      <a:folHlink>
        <a:srgbClr val="393938"/>
      </a:folHlink>
    </a:clrScheme>
    <a:fontScheme name="atyqvpyl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C2465B"/>
    </a:accent1>
    <a:accent2>
      <a:srgbClr val="4C8EA5"/>
    </a:accent2>
    <a:accent3>
      <a:srgbClr val="BD65A5"/>
    </a:accent3>
    <a:accent4>
      <a:srgbClr val="4F5778"/>
    </a:accent4>
    <a:accent5>
      <a:srgbClr val="C2465B"/>
    </a:accent5>
    <a:accent6>
      <a:srgbClr val="4C8EA5"/>
    </a:accent6>
    <a:hlink>
      <a:srgbClr val="BF0000"/>
    </a:hlink>
    <a:folHlink>
      <a:srgbClr val="393938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C2465B"/>
    </a:accent1>
    <a:accent2>
      <a:srgbClr val="4C8EA5"/>
    </a:accent2>
    <a:accent3>
      <a:srgbClr val="BD65A5"/>
    </a:accent3>
    <a:accent4>
      <a:srgbClr val="4F5778"/>
    </a:accent4>
    <a:accent5>
      <a:srgbClr val="C2465B"/>
    </a:accent5>
    <a:accent6>
      <a:srgbClr val="4C8EA5"/>
    </a:accent6>
    <a:hlink>
      <a:srgbClr val="BF0000"/>
    </a:hlink>
    <a:folHlink>
      <a:srgbClr val="393938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C2465B"/>
    </a:accent1>
    <a:accent2>
      <a:srgbClr val="4C8EA5"/>
    </a:accent2>
    <a:accent3>
      <a:srgbClr val="BD65A5"/>
    </a:accent3>
    <a:accent4>
      <a:srgbClr val="4F5778"/>
    </a:accent4>
    <a:accent5>
      <a:srgbClr val="C2465B"/>
    </a:accent5>
    <a:accent6>
      <a:srgbClr val="4C8EA5"/>
    </a:accent6>
    <a:hlink>
      <a:srgbClr val="BF0000"/>
    </a:hlink>
    <a:folHlink>
      <a:srgbClr val="3939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258</Words>
  <Application>Microsoft Office PowerPoint</Application>
  <PresentationFormat>全屏显示(16:9)</PresentationFormat>
  <Paragraphs>79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华文新魏</vt:lpstr>
      <vt:lpstr>Microsoft YaHei</vt:lpstr>
      <vt:lpstr>Microsoft YaHei</vt:lpstr>
      <vt:lpstr>Arial</vt:lpstr>
      <vt:lpstr>Calibri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萩 寞月</cp:lastModifiedBy>
  <cp:revision>4</cp:revision>
  <dcterms:modified xsi:type="dcterms:W3CDTF">2022-05-19T07:10:25Z</dcterms:modified>
</cp:coreProperties>
</file>